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4"/>
    <p:sldMasterId id="2147483852" r:id="rId5"/>
    <p:sldMasterId id="2147483912" r:id="rId6"/>
    <p:sldMasterId id="2147483924" r:id="rId7"/>
  </p:sldMasterIdLst>
  <p:notesMasterIdLst>
    <p:notesMasterId r:id="rId16"/>
  </p:notesMasterIdLst>
  <p:handoutMasterIdLst>
    <p:handoutMasterId r:id="rId17"/>
  </p:handoutMasterIdLst>
  <p:sldIdLst>
    <p:sldId id="256" r:id="rId8"/>
    <p:sldId id="274" r:id="rId9"/>
    <p:sldId id="259" r:id="rId10"/>
    <p:sldId id="260" r:id="rId11"/>
    <p:sldId id="264" r:id="rId12"/>
    <p:sldId id="273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k, April K" initials="CK" lastIdx="1" clrIdx="0">
    <p:extLst>
      <p:ext uri="{19B8F6BF-5375-455C-9EA6-DF929625EA0E}">
        <p15:presenceInfo xmlns:p15="http://schemas.microsoft.com/office/powerpoint/2012/main" userId="S::acook@blm.gov::0ee590df-b048-47d3-9ef1-a007058af3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97"/>
    <a:srgbClr val="6699FF"/>
    <a:srgbClr val="CCECFF"/>
    <a:srgbClr val="5F5F5F"/>
    <a:srgbClr val="FFCC00"/>
    <a:srgbClr val="3D93F1"/>
    <a:srgbClr val="2585E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91ABA-7FF7-4B16-BAA5-93FD4913AE6E}" v="11" dt="2021-04-26T22:43:19.752"/>
    <p1510:client id="{90B9738C-8A23-4136-8177-C3D1F65458C8}" v="12" dt="2021-04-26T22:55:26.879"/>
    <p1510:client id="{CCF6B859-8F73-42DF-85D2-C39D25C9EAD9}" v="18" dt="2021-04-26T22:04:59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erland, Amber" userId="S::amberbug_spu.edu#ext#@doimspp.onmicrosoft.com::c241477b-2aad-47b1-bd6f-08e05d306ed5" providerId="AD" clId="Web-{77830200-A152-42BB-B349-0A82BB93D9D6}"/>
    <pc:docChg chg="addSld delSld modSld">
      <pc:chgData name="Sunderland, Amber" userId="S::amberbug_spu.edu#ext#@doimspp.onmicrosoft.com::c241477b-2aad-47b1-bd6f-08e05d306ed5" providerId="AD" clId="Web-{77830200-A152-42BB-B349-0A82BB93D9D6}" dt="2021-04-14T19:36:53.749" v="90" actId="20577"/>
      <pc:docMkLst>
        <pc:docMk/>
      </pc:docMkLst>
      <pc:sldChg chg="del">
        <pc:chgData name="Sunderland, Amber" userId="S::amberbug_spu.edu#ext#@doimspp.onmicrosoft.com::c241477b-2aad-47b1-bd6f-08e05d306ed5" providerId="AD" clId="Web-{77830200-A152-42BB-B349-0A82BB93D9D6}" dt="2021-04-14T17:49:33.587" v="81"/>
        <pc:sldMkLst>
          <pc:docMk/>
          <pc:sldMk cId="0" sldId="258"/>
        </pc:sldMkLst>
      </pc:sldChg>
      <pc:sldChg chg="modSp">
        <pc:chgData name="Sunderland, Amber" userId="S::amberbug_spu.edu#ext#@doimspp.onmicrosoft.com::c241477b-2aad-47b1-bd6f-08e05d306ed5" providerId="AD" clId="Web-{77830200-A152-42BB-B349-0A82BB93D9D6}" dt="2021-04-14T17:46:40.017" v="67" actId="20577"/>
        <pc:sldMkLst>
          <pc:docMk/>
          <pc:sldMk cId="0" sldId="270"/>
        </pc:sldMkLst>
        <pc:spChg chg="mod">
          <ac:chgData name="Sunderland, Amber" userId="S::amberbug_spu.edu#ext#@doimspp.onmicrosoft.com::c241477b-2aad-47b1-bd6f-08e05d306ed5" providerId="AD" clId="Web-{77830200-A152-42BB-B349-0A82BB93D9D6}" dt="2021-04-14T17:46:40.017" v="67" actId="20577"/>
          <ac:spMkLst>
            <pc:docMk/>
            <pc:sldMk cId="0" sldId="270"/>
            <ac:spMk id="21508" creationId="{D86EEA3B-4237-4CFF-BE6E-BD06204A67EA}"/>
          </ac:spMkLst>
        </pc:spChg>
      </pc:sldChg>
      <pc:sldChg chg="modSp">
        <pc:chgData name="Sunderland, Amber" userId="S::amberbug_spu.edu#ext#@doimspp.onmicrosoft.com::c241477b-2aad-47b1-bd6f-08e05d306ed5" providerId="AD" clId="Web-{77830200-A152-42BB-B349-0A82BB93D9D6}" dt="2021-04-14T19:36:53.749" v="90" actId="20577"/>
        <pc:sldMkLst>
          <pc:docMk/>
          <pc:sldMk cId="0" sldId="271"/>
        </pc:sldMkLst>
        <pc:spChg chg="mod">
          <ac:chgData name="Sunderland, Amber" userId="S::amberbug_spu.edu#ext#@doimspp.onmicrosoft.com::c241477b-2aad-47b1-bd6f-08e05d306ed5" providerId="AD" clId="Web-{77830200-A152-42BB-B349-0A82BB93D9D6}" dt="2021-04-14T19:36:53.749" v="90" actId="20577"/>
          <ac:spMkLst>
            <pc:docMk/>
            <pc:sldMk cId="0" sldId="271"/>
            <ac:spMk id="23554" creationId="{48A5AA20-D71A-4485-899E-259B803318BF}"/>
          </ac:spMkLst>
        </pc:spChg>
        <pc:spChg chg="mod">
          <ac:chgData name="Sunderland, Amber" userId="S::amberbug_spu.edu#ext#@doimspp.onmicrosoft.com::c241477b-2aad-47b1-bd6f-08e05d306ed5" providerId="AD" clId="Web-{77830200-A152-42BB-B349-0A82BB93D9D6}" dt="2021-04-14T17:46:51.205" v="69" actId="20577"/>
          <ac:spMkLst>
            <pc:docMk/>
            <pc:sldMk cId="0" sldId="271"/>
            <ac:spMk id="23557" creationId="{CE051BCF-0414-4E61-836A-0687E4A95A7C}"/>
          </ac:spMkLst>
        </pc:spChg>
      </pc:sldChg>
      <pc:sldChg chg="addSp delSp modSp new mod setBg setClrOvrMap">
        <pc:chgData name="Sunderland, Amber" userId="S::amberbug_spu.edu#ext#@doimspp.onmicrosoft.com::c241477b-2aad-47b1-bd6f-08e05d306ed5" providerId="AD" clId="Web-{77830200-A152-42BB-B349-0A82BB93D9D6}" dt="2021-04-14T17:38:22.947" v="42"/>
        <pc:sldMkLst>
          <pc:docMk/>
          <pc:sldMk cId="248511372" sldId="272"/>
        </pc:sldMkLst>
        <pc:spChg chg="mod ord">
          <ac:chgData name="Sunderland, Amber" userId="S::amberbug_spu.edu#ext#@doimspp.onmicrosoft.com::c241477b-2aad-47b1-bd6f-08e05d306ed5" providerId="AD" clId="Web-{77830200-A152-42BB-B349-0A82BB93D9D6}" dt="2021-04-14T17:35:36.674" v="16"/>
          <ac:spMkLst>
            <pc:docMk/>
            <pc:sldMk cId="248511372" sldId="272"/>
            <ac:spMk id="2" creationId="{17B8054E-6DBD-4ADB-855F-F523362BD296}"/>
          </ac:spMkLst>
        </pc:spChg>
        <pc:spChg chg="del">
          <ac:chgData name="Sunderland, Amber" userId="S::amberbug_spu.edu#ext#@doimspp.onmicrosoft.com::c241477b-2aad-47b1-bd6f-08e05d306ed5" providerId="AD" clId="Web-{77830200-A152-42BB-B349-0A82BB93D9D6}" dt="2021-04-14T17:34:52.640" v="9"/>
          <ac:spMkLst>
            <pc:docMk/>
            <pc:sldMk cId="248511372" sldId="272"/>
            <ac:spMk id="3" creationId="{FE422A0C-1187-4D5E-BF95-804CA6A31AD6}"/>
          </ac:spMkLst>
        </pc:spChg>
        <pc:spChg chg="mod">
          <ac:chgData name="Sunderland, Amber" userId="S::amberbug_spu.edu#ext#@doimspp.onmicrosoft.com::c241477b-2aad-47b1-bd6f-08e05d306ed5" providerId="AD" clId="Web-{77830200-A152-42BB-B349-0A82BB93D9D6}" dt="2021-04-14T17:36:03.409" v="17" actId="20577"/>
          <ac:spMkLst>
            <pc:docMk/>
            <pc:sldMk cId="248511372" sldId="272"/>
            <ac:spMk id="4" creationId="{0E31416A-ABD7-41C1-A5A4-CE425C4B73D1}"/>
          </ac:spMkLst>
        </pc:spChg>
        <pc:spChg chg="add mod">
          <ac:chgData name="Sunderland, Amber" userId="S::amberbug_spu.edu#ext#@doimspp.onmicrosoft.com::c241477b-2aad-47b1-bd6f-08e05d306ed5" providerId="AD" clId="Web-{77830200-A152-42BB-B349-0A82BB93D9D6}" dt="2021-04-14T17:38:22.947" v="42"/>
          <ac:spMkLst>
            <pc:docMk/>
            <pc:sldMk cId="248511372" sldId="272"/>
            <ac:spMk id="6" creationId="{980C4D94-620B-4FE9-ADA7-9040D392DCC8}"/>
          </ac:spMkLst>
        </pc:spChg>
        <pc:spChg chg="add">
          <ac:chgData name="Sunderland, Amber" userId="S::amberbug_spu.edu#ext#@doimspp.onmicrosoft.com::c241477b-2aad-47b1-bd6f-08e05d306ed5" providerId="AD" clId="Web-{77830200-A152-42BB-B349-0A82BB93D9D6}" dt="2021-04-14T17:35:36.674" v="16"/>
          <ac:spMkLst>
            <pc:docMk/>
            <pc:sldMk cId="248511372" sldId="272"/>
            <ac:spMk id="7" creationId="{6F66A575-7835-4400-BEDE-89F2EF034034}"/>
          </ac:spMkLst>
        </pc:spChg>
        <pc:spChg chg="add del">
          <ac:chgData name="Sunderland, Amber" userId="S::amberbug_spu.edu#ext#@doimspp.onmicrosoft.com::c241477b-2aad-47b1-bd6f-08e05d306ed5" providerId="AD" clId="Web-{77830200-A152-42BB-B349-0A82BB93D9D6}" dt="2021-04-14T17:35:36.658" v="15"/>
          <ac:spMkLst>
            <pc:docMk/>
            <pc:sldMk cId="248511372" sldId="272"/>
            <ac:spMk id="9" creationId="{5CC57F2A-570A-4B6A-825C-7F35105BE535}"/>
          </ac:spMkLst>
        </pc:spChg>
        <pc:spChg chg="add del">
          <ac:chgData name="Sunderland, Amber" userId="S::amberbug_spu.edu#ext#@doimspp.onmicrosoft.com::c241477b-2aad-47b1-bd6f-08e05d306ed5" providerId="AD" clId="Web-{77830200-A152-42BB-B349-0A82BB93D9D6}" dt="2021-04-14T17:35:15.548" v="11"/>
          <ac:spMkLst>
            <pc:docMk/>
            <pc:sldMk cId="248511372" sldId="272"/>
            <ac:spMk id="10" creationId="{6F66A575-7835-4400-BEDE-89F2EF034034}"/>
          </ac:spMkLst>
        </pc:spChg>
        <pc:spChg chg="add del">
          <ac:chgData name="Sunderland, Amber" userId="S::amberbug_spu.edu#ext#@doimspp.onmicrosoft.com::c241477b-2aad-47b1-bd6f-08e05d306ed5" providerId="AD" clId="Web-{77830200-A152-42BB-B349-0A82BB93D9D6}" dt="2021-04-14T17:35:36.658" v="15"/>
          <ac:spMkLst>
            <pc:docMk/>
            <pc:sldMk cId="248511372" sldId="272"/>
            <ac:spMk id="12" creationId="{F2B38F72-8FC4-4001-8C67-FA6B86DEC767}"/>
          </ac:spMkLst>
        </pc:spChg>
        <pc:picChg chg="add mod ord">
          <ac:chgData name="Sunderland, Amber" userId="S::amberbug_spu.edu#ext#@doimspp.onmicrosoft.com::c241477b-2aad-47b1-bd6f-08e05d306ed5" providerId="AD" clId="Web-{77830200-A152-42BB-B349-0A82BB93D9D6}" dt="2021-04-14T17:35:36.674" v="16"/>
          <ac:picMkLst>
            <pc:docMk/>
            <pc:sldMk cId="248511372" sldId="272"/>
            <ac:picMk id="5" creationId="{3651C81A-9A12-43EF-827E-9470A1280E05}"/>
          </ac:picMkLst>
        </pc:picChg>
      </pc:sldChg>
      <pc:sldChg chg="modSp add">
        <pc:chgData name="Sunderland, Amber" userId="S::amberbug_spu.edu#ext#@doimspp.onmicrosoft.com::c241477b-2aad-47b1-bd6f-08e05d306ed5" providerId="AD" clId="Web-{77830200-A152-42BB-B349-0A82BB93D9D6}" dt="2021-04-14T17:43:02.538" v="65" actId="14100"/>
        <pc:sldMkLst>
          <pc:docMk/>
          <pc:sldMk cId="1062052229" sldId="273"/>
        </pc:sldMkLst>
        <pc:spChg chg="mod">
          <ac:chgData name="Sunderland, Amber" userId="S::amberbug_spu.edu#ext#@doimspp.onmicrosoft.com::c241477b-2aad-47b1-bd6f-08e05d306ed5" providerId="AD" clId="Web-{77830200-A152-42BB-B349-0A82BB93D9D6}" dt="2021-04-14T17:42:17.520" v="60" actId="14100"/>
          <ac:spMkLst>
            <pc:docMk/>
            <pc:sldMk cId="1062052229" sldId="273"/>
            <ac:spMk id="11267" creationId="{2A61590B-E97F-4D01-A655-5125D152AB6B}"/>
          </ac:spMkLst>
        </pc:spChg>
        <pc:spChg chg="mod">
          <ac:chgData name="Sunderland, Amber" userId="S::amberbug_spu.edu#ext#@doimspp.onmicrosoft.com::c241477b-2aad-47b1-bd6f-08e05d306ed5" providerId="AD" clId="Web-{77830200-A152-42BB-B349-0A82BB93D9D6}" dt="2021-04-14T17:40:56.641" v="58" actId="20577"/>
          <ac:spMkLst>
            <pc:docMk/>
            <pc:sldMk cId="1062052229" sldId="273"/>
            <ac:spMk id="13314" creationId="{0C5521C4-172D-4A76-BF56-D2C5BC681FE1}"/>
          </ac:spMkLst>
        </pc:spChg>
        <pc:spChg chg="mod">
          <ac:chgData name="Sunderland, Amber" userId="S::amberbug_spu.edu#ext#@doimspp.onmicrosoft.com::c241477b-2aad-47b1-bd6f-08e05d306ed5" providerId="AD" clId="Web-{77830200-A152-42BB-B349-0A82BB93D9D6}" dt="2021-04-14T17:43:02.538" v="65" actId="14100"/>
          <ac:spMkLst>
            <pc:docMk/>
            <pc:sldMk cId="1062052229" sldId="273"/>
            <ac:spMk id="13317" creationId="{D058B412-9372-4DD9-86B7-25A8BA5382A3}"/>
          </ac:spMkLst>
        </pc:spChg>
        <pc:picChg chg="mod">
          <ac:chgData name="Sunderland, Amber" userId="S::amberbug_spu.edu#ext#@doimspp.onmicrosoft.com::c241477b-2aad-47b1-bd6f-08e05d306ed5" providerId="AD" clId="Web-{77830200-A152-42BB-B349-0A82BB93D9D6}" dt="2021-04-14T17:42:36.990" v="61" actId="14100"/>
          <ac:picMkLst>
            <pc:docMk/>
            <pc:sldMk cId="1062052229" sldId="273"/>
            <ac:picMk id="2" creationId="{46BEA33E-96EF-47C8-AD27-F8658D47862D}"/>
          </ac:picMkLst>
        </pc:picChg>
      </pc:sldChg>
      <pc:sldChg chg="modSp add">
        <pc:chgData name="Sunderland, Amber" userId="S::amberbug_spu.edu#ext#@doimspp.onmicrosoft.com::c241477b-2aad-47b1-bd6f-08e05d306ed5" providerId="AD" clId="Web-{77830200-A152-42BB-B349-0A82BB93D9D6}" dt="2021-04-14T17:49:46.197" v="84" actId="20577"/>
        <pc:sldMkLst>
          <pc:docMk/>
          <pc:sldMk cId="977621422" sldId="274"/>
        </pc:sldMkLst>
        <pc:spChg chg="mod">
          <ac:chgData name="Sunderland, Amber" userId="S::amberbug_spu.edu#ext#@doimspp.onmicrosoft.com::c241477b-2aad-47b1-bd6f-08e05d306ed5" providerId="AD" clId="Web-{77830200-A152-42BB-B349-0A82BB93D9D6}" dt="2021-04-14T17:49:46.197" v="84" actId="20577"/>
          <ac:spMkLst>
            <pc:docMk/>
            <pc:sldMk cId="977621422" sldId="274"/>
            <ac:spMk id="23554" creationId="{48A5AA20-D71A-4485-899E-259B803318BF}"/>
          </ac:spMkLst>
        </pc:spChg>
        <pc:spChg chg="mod">
          <ac:chgData name="Sunderland, Amber" userId="S::amberbug_spu.edu#ext#@doimspp.onmicrosoft.com::c241477b-2aad-47b1-bd6f-08e05d306ed5" providerId="AD" clId="Web-{77830200-A152-42BB-B349-0A82BB93D9D6}" dt="2021-04-14T17:49:38.931" v="83" actId="20577"/>
          <ac:spMkLst>
            <pc:docMk/>
            <pc:sldMk cId="977621422" sldId="274"/>
            <ac:spMk id="23557" creationId="{CE051BCF-0414-4E61-836A-0687E4A95A7C}"/>
          </ac:spMkLst>
        </pc:spChg>
      </pc:sldChg>
    </pc:docChg>
  </pc:docChgLst>
  <pc:docChgLst>
    <pc:chgData name="Cook, April K" userId="S::acook@blm.gov::0ee590df-b048-47d3-9ef1-a007058af38f" providerId="AD" clId="Web-{F4CA163E-F795-4B0C-84B4-C584ECD6FBB2}"/>
    <pc:docChg chg="delSld modSld">
      <pc:chgData name="Cook, April K" userId="S::acook@blm.gov::0ee590df-b048-47d3-9ef1-a007058af38f" providerId="AD" clId="Web-{F4CA163E-F795-4B0C-84B4-C584ECD6FBB2}" dt="2021-04-14T17:43:22.613" v="17" actId="1076"/>
      <pc:docMkLst>
        <pc:docMk/>
      </pc:docMkLst>
      <pc:sldChg chg="modSp">
        <pc:chgData name="Cook, April K" userId="S::acook@blm.gov::0ee590df-b048-47d3-9ef1-a007058af38f" providerId="AD" clId="Web-{F4CA163E-F795-4B0C-84B4-C584ECD6FBB2}" dt="2021-04-14T17:31:11.809" v="5" actId="20577"/>
        <pc:sldMkLst>
          <pc:docMk/>
          <pc:sldMk cId="0" sldId="264"/>
        </pc:sldMkLst>
        <pc:spChg chg="mod">
          <ac:chgData name="Cook, April K" userId="S::acook@blm.gov::0ee590df-b048-47d3-9ef1-a007058af38f" providerId="AD" clId="Web-{F4CA163E-F795-4B0C-84B4-C584ECD6FBB2}" dt="2021-04-14T17:31:11.809" v="5" actId="20577"/>
          <ac:spMkLst>
            <pc:docMk/>
            <pc:sldMk cId="0" sldId="264"/>
            <ac:spMk id="19458" creationId="{46E5871C-B082-46AE-967E-73A4207E2597}"/>
          </ac:spMkLst>
        </pc:spChg>
      </pc:sldChg>
      <pc:sldChg chg="addSp delSp modSp del">
        <pc:chgData name="Cook, April K" userId="S::acook@blm.gov::0ee590df-b048-47d3-9ef1-a007058af38f" providerId="AD" clId="Web-{F4CA163E-F795-4B0C-84B4-C584ECD6FBB2}" dt="2021-04-14T17:42:39.861" v="16"/>
        <pc:sldMkLst>
          <pc:docMk/>
          <pc:sldMk cId="248511372" sldId="272"/>
        </pc:sldMkLst>
        <pc:spChg chg="add mod">
          <ac:chgData name="Cook, April K" userId="S::acook@blm.gov::0ee590df-b048-47d3-9ef1-a007058af38f" providerId="AD" clId="Web-{F4CA163E-F795-4B0C-84B4-C584ECD6FBB2}" dt="2021-04-14T17:41:46.171" v="9"/>
          <ac:spMkLst>
            <pc:docMk/>
            <pc:sldMk cId="248511372" sldId="272"/>
            <ac:spMk id="8" creationId="{0BEE2383-B7BF-44A0-8F4A-74D94D4045DA}"/>
          </ac:spMkLst>
        </pc:spChg>
        <pc:picChg chg="del mod">
          <ac:chgData name="Cook, April K" userId="S::acook@blm.gov::0ee590df-b048-47d3-9ef1-a007058af38f" providerId="AD" clId="Web-{F4CA163E-F795-4B0C-84B4-C584ECD6FBB2}" dt="2021-04-14T17:41:46.171" v="9"/>
          <ac:picMkLst>
            <pc:docMk/>
            <pc:sldMk cId="248511372" sldId="272"/>
            <ac:picMk id="5" creationId="{3651C81A-9A12-43EF-827E-9470A1280E05}"/>
          </ac:picMkLst>
        </pc:picChg>
      </pc:sldChg>
      <pc:sldChg chg="addSp modSp">
        <pc:chgData name="Cook, April K" userId="S::acook@blm.gov::0ee590df-b048-47d3-9ef1-a007058af38f" providerId="AD" clId="Web-{F4CA163E-F795-4B0C-84B4-C584ECD6FBB2}" dt="2021-04-14T17:43:22.613" v="17" actId="1076"/>
        <pc:sldMkLst>
          <pc:docMk/>
          <pc:sldMk cId="1062052229" sldId="273"/>
        </pc:sldMkLst>
        <pc:spChg chg="mod">
          <ac:chgData name="Cook, April K" userId="S::acook@blm.gov::0ee590df-b048-47d3-9ef1-a007058af38f" providerId="AD" clId="Web-{F4CA163E-F795-4B0C-84B4-C584ECD6FBB2}" dt="2021-04-14T17:43:22.613" v="17" actId="1076"/>
          <ac:spMkLst>
            <pc:docMk/>
            <pc:sldMk cId="1062052229" sldId="273"/>
            <ac:spMk id="11267" creationId="{2A61590B-E97F-4D01-A655-5125D152AB6B}"/>
          </ac:spMkLst>
        </pc:spChg>
        <pc:spChg chg="mod">
          <ac:chgData name="Cook, April K" userId="S::acook@blm.gov::0ee590df-b048-47d3-9ef1-a007058af38f" providerId="AD" clId="Web-{F4CA163E-F795-4B0C-84B4-C584ECD6FBB2}" dt="2021-04-14T17:41:34.561" v="8" actId="20577"/>
          <ac:spMkLst>
            <pc:docMk/>
            <pc:sldMk cId="1062052229" sldId="273"/>
            <ac:spMk id="13317" creationId="{D058B412-9372-4DD9-86B7-25A8BA5382A3}"/>
          </ac:spMkLst>
        </pc:spChg>
        <pc:picChg chg="add mod">
          <ac:chgData name="Cook, April K" userId="S::acook@blm.gov::0ee590df-b048-47d3-9ef1-a007058af38f" providerId="AD" clId="Web-{F4CA163E-F795-4B0C-84B4-C584ECD6FBB2}" dt="2021-04-14T17:42:18.469" v="15" actId="14100"/>
          <ac:picMkLst>
            <pc:docMk/>
            <pc:sldMk cId="1062052229" sldId="273"/>
            <ac:picMk id="2" creationId="{46BEA33E-96EF-47C8-AD27-F8658D47862D}"/>
          </ac:picMkLst>
        </pc:picChg>
      </pc:sldChg>
    </pc:docChg>
  </pc:docChgLst>
  <pc:docChgLst>
    <pc:chgData name="Sunderland, Amber" userId="S::amberbug_spu.edu#ext#@doimspp.onmicrosoft.com::c241477b-2aad-47b1-bd6f-08e05d306ed5" providerId="AD" clId="Web-{90B9738C-8A23-4136-8177-C3D1F65458C8}"/>
    <pc:docChg chg="modSld">
      <pc:chgData name="Sunderland, Amber" userId="S::amberbug_spu.edu#ext#@doimspp.onmicrosoft.com::c241477b-2aad-47b1-bd6f-08e05d306ed5" providerId="AD" clId="Web-{90B9738C-8A23-4136-8177-C3D1F65458C8}" dt="2021-04-26T22:55:26.879" v="11" actId="20577"/>
      <pc:docMkLst>
        <pc:docMk/>
      </pc:docMkLst>
      <pc:sldChg chg="modSp">
        <pc:chgData name="Sunderland, Amber" userId="S::amberbug_spu.edu#ext#@doimspp.onmicrosoft.com::c241477b-2aad-47b1-bd6f-08e05d306ed5" providerId="AD" clId="Web-{90B9738C-8A23-4136-8177-C3D1F65458C8}" dt="2021-04-26T22:55:26.879" v="11" actId="20577"/>
        <pc:sldMkLst>
          <pc:docMk/>
          <pc:sldMk cId="0" sldId="270"/>
        </pc:sldMkLst>
        <pc:spChg chg="mod">
          <ac:chgData name="Sunderland, Amber" userId="S::amberbug_spu.edu#ext#@doimspp.onmicrosoft.com::c241477b-2aad-47b1-bd6f-08e05d306ed5" providerId="AD" clId="Web-{90B9738C-8A23-4136-8177-C3D1F65458C8}" dt="2021-04-26T22:55:26.879" v="11" actId="20577"/>
          <ac:spMkLst>
            <pc:docMk/>
            <pc:sldMk cId="0" sldId="270"/>
            <ac:spMk id="21506" creationId="{A5A94C6D-3304-4420-A081-F32039761F7E}"/>
          </ac:spMkLst>
        </pc:spChg>
      </pc:sldChg>
    </pc:docChg>
  </pc:docChgLst>
  <pc:docChgLst>
    <pc:chgData name="Sunderland, Amber" userId="S::amberbug_spu.edu#ext#@doimspp.onmicrosoft.com::c241477b-2aad-47b1-bd6f-08e05d306ed5" providerId="AD" clId="Web-{CCF6B859-8F73-42DF-85D2-C39D25C9EAD9}"/>
    <pc:docChg chg="modSld">
      <pc:chgData name="Sunderland, Amber" userId="S::amberbug_spu.edu#ext#@doimspp.onmicrosoft.com::c241477b-2aad-47b1-bd6f-08e05d306ed5" providerId="AD" clId="Web-{CCF6B859-8F73-42DF-85D2-C39D25C9EAD9}" dt="2021-04-26T22:04:59.953" v="10" actId="20577"/>
      <pc:docMkLst>
        <pc:docMk/>
      </pc:docMkLst>
      <pc:sldChg chg="addSp modSp">
        <pc:chgData name="Sunderland, Amber" userId="S::amberbug_spu.edu#ext#@doimspp.onmicrosoft.com::c241477b-2aad-47b1-bd6f-08e05d306ed5" providerId="AD" clId="Web-{CCF6B859-8F73-42DF-85D2-C39D25C9EAD9}" dt="2021-04-26T22:02:39.217" v="3" actId="1076"/>
        <pc:sldMkLst>
          <pc:docMk/>
          <pc:sldMk cId="0" sldId="256"/>
        </pc:sldMkLst>
        <pc:spChg chg="add mod">
          <ac:chgData name="Sunderland, Amber" userId="S::amberbug_spu.edu#ext#@doimspp.onmicrosoft.com::c241477b-2aad-47b1-bd6f-08e05d306ed5" providerId="AD" clId="Web-{CCF6B859-8F73-42DF-85D2-C39D25C9EAD9}" dt="2021-04-26T22:02:07.216" v="1"/>
          <ac:spMkLst>
            <pc:docMk/>
            <pc:sldMk cId="0" sldId="256"/>
            <ac:spMk id="2" creationId="{66416AFA-3305-4CBC-A705-B70FFA7433E8}"/>
          </ac:spMkLst>
        </pc:spChg>
        <pc:spChg chg="add mod">
          <ac:chgData name="Sunderland, Amber" userId="S::amberbug_spu.edu#ext#@doimspp.onmicrosoft.com::c241477b-2aad-47b1-bd6f-08e05d306ed5" providerId="AD" clId="Web-{CCF6B859-8F73-42DF-85D2-C39D25C9EAD9}" dt="2021-04-26T22:02:39.217" v="3" actId="1076"/>
          <ac:spMkLst>
            <pc:docMk/>
            <pc:sldMk cId="0" sldId="256"/>
            <ac:spMk id="3" creationId="{3A72FF24-CA47-49D4-9B7B-DC103839FE97}"/>
          </ac:spMkLst>
        </pc:spChg>
      </pc:sldChg>
      <pc:sldChg chg="modSp">
        <pc:chgData name="Sunderland, Amber" userId="S::amberbug_spu.edu#ext#@doimspp.onmicrosoft.com::c241477b-2aad-47b1-bd6f-08e05d306ed5" providerId="AD" clId="Web-{CCF6B859-8F73-42DF-85D2-C39D25C9EAD9}" dt="2021-04-26T22:04:59.953" v="10" actId="20577"/>
        <pc:sldMkLst>
          <pc:docMk/>
          <pc:sldMk cId="0" sldId="259"/>
        </pc:sldMkLst>
        <pc:spChg chg="mod">
          <ac:chgData name="Sunderland, Amber" userId="S::amberbug_spu.edu#ext#@doimspp.onmicrosoft.com::c241477b-2aad-47b1-bd6f-08e05d306ed5" providerId="AD" clId="Web-{CCF6B859-8F73-42DF-85D2-C39D25C9EAD9}" dt="2021-04-26T22:04:59.953" v="10" actId="20577"/>
          <ac:spMkLst>
            <pc:docMk/>
            <pc:sldMk cId="0" sldId="259"/>
            <ac:spMk id="11266" creationId="{4DD93FD5-DF8A-407D-A066-87CA0D886F30}"/>
          </ac:spMkLst>
        </pc:spChg>
      </pc:sldChg>
    </pc:docChg>
  </pc:docChgLst>
  <pc:docChgLst>
    <pc:chgData name="Cook, April K" userId="S::acook@blm.gov::0ee590df-b048-47d3-9ef1-a007058af38f" providerId="AD" clId="Web-{ED13B833-A7CD-4740-A6EA-FC3620C801D3}"/>
    <pc:docChg chg="modSld">
      <pc:chgData name="Cook, April K" userId="S::acook@blm.gov::0ee590df-b048-47d3-9ef1-a007058af38f" providerId="AD" clId="Web-{ED13B833-A7CD-4740-A6EA-FC3620C801D3}" dt="2021-04-09T01:23:04.049" v="12"/>
      <pc:docMkLst>
        <pc:docMk/>
      </pc:docMkLst>
      <pc:sldChg chg="modSp">
        <pc:chgData name="Cook, April K" userId="S::acook@blm.gov::0ee590df-b048-47d3-9ef1-a007058af38f" providerId="AD" clId="Web-{ED13B833-A7CD-4740-A6EA-FC3620C801D3}" dt="2021-04-09T01:21:45.077" v="11" actId="20577"/>
        <pc:sldMkLst>
          <pc:docMk/>
          <pc:sldMk cId="0" sldId="270"/>
        </pc:sldMkLst>
        <pc:spChg chg="mod">
          <ac:chgData name="Cook, April K" userId="S::acook@blm.gov::0ee590df-b048-47d3-9ef1-a007058af38f" providerId="AD" clId="Web-{ED13B833-A7CD-4740-A6EA-FC3620C801D3}" dt="2021-04-09T01:21:45.077" v="11" actId="20577"/>
          <ac:spMkLst>
            <pc:docMk/>
            <pc:sldMk cId="0" sldId="270"/>
            <ac:spMk id="21506" creationId="{A5A94C6D-3304-4420-A081-F32039761F7E}"/>
          </ac:spMkLst>
        </pc:spChg>
      </pc:sldChg>
      <pc:sldChg chg="addCm">
        <pc:chgData name="Cook, April K" userId="S::acook@blm.gov::0ee590df-b048-47d3-9ef1-a007058af38f" providerId="AD" clId="Web-{ED13B833-A7CD-4740-A6EA-FC3620C801D3}" dt="2021-04-09T01:23:04.049" v="12"/>
        <pc:sldMkLst>
          <pc:docMk/>
          <pc:sldMk cId="0" sldId="271"/>
        </pc:sldMkLst>
      </pc:sldChg>
    </pc:docChg>
  </pc:docChgLst>
  <pc:docChgLst>
    <pc:chgData name="Sunderland, Amber" userId="S::amberbug_spu.edu#ext#@doimspp.onmicrosoft.com::c241477b-2aad-47b1-bd6f-08e05d306ed5" providerId="AD" clId="Web-{4D36C6DD-AB20-42CC-A1A4-FCDDF704ED69}"/>
    <pc:docChg chg="modSld">
      <pc:chgData name="Sunderland, Amber" userId="S::amberbug_spu.edu#ext#@doimspp.onmicrosoft.com::c241477b-2aad-47b1-bd6f-08e05d306ed5" providerId="AD" clId="Web-{4D36C6DD-AB20-42CC-A1A4-FCDDF704ED69}" dt="2021-04-14T17:22:11.119" v="167" actId="20577"/>
      <pc:docMkLst>
        <pc:docMk/>
      </pc:docMkLst>
      <pc:sldChg chg="modSp">
        <pc:chgData name="Sunderland, Amber" userId="S::amberbug_spu.edu#ext#@doimspp.onmicrosoft.com::c241477b-2aad-47b1-bd6f-08e05d306ed5" providerId="AD" clId="Web-{4D36C6DD-AB20-42CC-A1A4-FCDDF704ED69}" dt="2021-04-14T17:04:46.603" v="38" actId="14100"/>
        <pc:sldMkLst>
          <pc:docMk/>
          <pc:sldMk cId="0" sldId="258"/>
        </pc:sldMkLst>
        <pc:spChg chg="mod">
          <ac:chgData name="Sunderland, Amber" userId="S::amberbug_spu.edu#ext#@doimspp.onmicrosoft.com::c241477b-2aad-47b1-bd6f-08e05d306ed5" providerId="AD" clId="Web-{4D36C6DD-AB20-42CC-A1A4-FCDDF704ED69}" dt="2021-04-14T17:04:46.603" v="38" actId="14100"/>
          <ac:spMkLst>
            <pc:docMk/>
            <pc:sldMk cId="0" sldId="258"/>
            <ac:spMk id="13314" creationId="{0C5521C4-172D-4A76-BF56-D2C5BC681FE1}"/>
          </ac:spMkLst>
        </pc:spChg>
      </pc:sldChg>
      <pc:sldChg chg="modSp">
        <pc:chgData name="Sunderland, Amber" userId="S::amberbug_spu.edu#ext#@doimspp.onmicrosoft.com::c241477b-2aad-47b1-bd6f-08e05d306ed5" providerId="AD" clId="Web-{4D36C6DD-AB20-42CC-A1A4-FCDDF704ED69}" dt="2021-04-14T17:22:11.119" v="167" actId="20577"/>
        <pc:sldMkLst>
          <pc:docMk/>
          <pc:sldMk cId="0" sldId="260"/>
        </pc:sldMkLst>
        <pc:spChg chg="mod">
          <ac:chgData name="Sunderland, Amber" userId="S::amberbug_spu.edu#ext#@doimspp.onmicrosoft.com::c241477b-2aad-47b1-bd6f-08e05d306ed5" providerId="AD" clId="Web-{4D36C6DD-AB20-42CC-A1A4-FCDDF704ED69}" dt="2021-04-14T17:22:11.119" v="167" actId="20577"/>
          <ac:spMkLst>
            <pc:docMk/>
            <pc:sldMk cId="0" sldId="260"/>
            <ac:spMk id="17410" creationId="{99251CE7-0F53-4EC5-BB16-441B8224A991}"/>
          </ac:spMkLst>
        </pc:spChg>
      </pc:sldChg>
    </pc:docChg>
  </pc:docChgLst>
  <pc:docChgLst>
    <pc:chgData name="Cook, April K" userId="S::acook@blm.gov::0ee590df-b048-47d3-9ef1-a007058af38f" providerId="AD" clId="Web-{565752D0-B89C-4D5A-AD13-E5587A8A844D}"/>
    <pc:docChg chg="modSld">
      <pc:chgData name="Cook, April K" userId="S::acook@blm.gov::0ee590df-b048-47d3-9ef1-a007058af38f" providerId="AD" clId="Web-{565752D0-B89C-4D5A-AD13-E5587A8A844D}" dt="2021-04-09T01:16:32.002" v="32" actId="20577"/>
      <pc:docMkLst>
        <pc:docMk/>
      </pc:docMkLst>
      <pc:sldChg chg="modSp">
        <pc:chgData name="Cook, April K" userId="S::acook@blm.gov::0ee590df-b048-47d3-9ef1-a007058af38f" providerId="AD" clId="Web-{565752D0-B89C-4D5A-AD13-E5587A8A844D}" dt="2021-04-09T01:15:01.875" v="1" actId="14100"/>
        <pc:sldMkLst>
          <pc:docMk/>
          <pc:sldMk cId="0" sldId="256"/>
        </pc:sldMkLst>
        <pc:spChg chg="mod">
          <ac:chgData name="Cook, April K" userId="S::acook@blm.gov::0ee590df-b048-47d3-9ef1-a007058af38f" providerId="AD" clId="Web-{565752D0-B89C-4D5A-AD13-E5587A8A844D}" dt="2021-04-09T01:14:56.812" v="0" actId="1076"/>
          <ac:spMkLst>
            <pc:docMk/>
            <pc:sldMk cId="0" sldId="256"/>
            <ac:spMk id="11266" creationId="{BF27A8AB-55E8-486C-A393-45DDF0686491}"/>
          </ac:spMkLst>
        </pc:spChg>
        <pc:picChg chg="mod">
          <ac:chgData name="Cook, April K" userId="S::acook@blm.gov::0ee590df-b048-47d3-9ef1-a007058af38f" providerId="AD" clId="Web-{565752D0-B89C-4D5A-AD13-E5587A8A844D}" dt="2021-04-09T01:15:01.875" v="1" actId="14100"/>
          <ac:picMkLst>
            <pc:docMk/>
            <pc:sldMk cId="0" sldId="256"/>
            <ac:picMk id="11268" creationId="{8847AB4F-9E91-48AC-AE55-79BFD0B39080}"/>
          </ac:picMkLst>
        </pc:picChg>
      </pc:sldChg>
      <pc:sldChg chg="modSp">
        <pc:chgData name="Cook, April K" userId="S::acook@blm.gov::0ee590df-b048-47d3-9ef1-a007058af38f" providerId="AD" clId="Web-{565752D0-B89C-4D5A-AD13-E5587A8A844D}" dt="2021-04-09T01:16:08.111" v="24" actId="20577"/>
        <pc:sldMkLst>
          <pc:docMk/>
          <pc:sldMk cId="0" sldId="258"/>
        </pc:sldMkLst>
        <pc:spChg chg="mod">
          <ac:chgData name="Cook, April K" userId="S::acook@blm.gov::0ee590df-b048-47d3-9ef1-a007058af38f" providerId="AD" clId="Web-{565752D0-B89C-4D5A-AD13-E5587A8A844D}" dt="2021-04-09T01:16:08.111" v="24" actId="20577"/>
          <ac:spMkLst>
            <pc:docMk/>
            <pc:sldMk cId="0" sldId="258"/>
            <ac:spMk id="13316" creationId="{AD77B0F0-ACED-409E-8E34-D626FB1618E9}"/>
          </ac:spMkLst>
        </pc:spChg>
      </pc:sldChg>
      <pc:sldChg chg="modSp">
        <pc:chgData name="Cook, April K" userId="S::acook@blm.gov::0ee590df-b048-47d3-9ef1-a007058af38f" providerId="AD" clId="Web-{565752D0-B89C-4D5A-AD13-E5587A8A844D}" dt="2021-04-09T01:15:57.330" v="19" actId="20577"/>
        <pc:sldMkLst>
          <pc:docMk/>
          <pc:sldMk cId="0" sldId="259"/>
        </pc:sldMkLst>
        <pc:spChg chg="mod">
          <ac:chgData name="Cook, April K" userId="S::acook@blm.gov::0ee590df-b048-47d3-9ef1-a007058af38f" providerId="AD" clId="Web-{565752D0-B89C-4D5A-AD13-E5587A8A844D}" dt="2021-04-09T01:15:57.330" v="19" actId="20577"/>
          <ac:spMkLst>
            <pc:docMk/>
            <pc:sldMk cId="0" sldId="259"/>
            <ac:spMk id="15364" creationId="{902319DD-594C-414E-BEE3-C4FB2B309A76}"/>
          </ac:spMkLst>
        </pc:spChg>
      </pc:sldChg>
      <pc:sldChg chg="modSp">
        <pc:chgData name="Cook, April K" userId="S::acook@blm.gov::0ee590df-b048-47d3-9ef1-a007058af38f" providerId="AD" clId="Web-{565752D0-B89C-4D5A-AD13-E5587A8A844D}" dt="2021-04-09T01:15:49.986" v="14" actId="20577"/>
        <pc:sldMkLst>
          <pc:docMk/>
          <pc:sldMk cId="0" sldId="260"/>
        </pc:sldMkLst>
        <pc:spChg chg="mod">
          <ac:chgData name="Cook, April K" userId="S::acook@blm.gov::0ee590df-b048-47d3-9ef1-a007058af38f" providerId="AD" clId="Web-{565752D0-B89C-4D5A-AD13-E5587A8A844D}" dt="2021-04-09T01:15:49.986" v="14" actId="20577"/>
          <ac:spMkLst>
            <pc:docMk/>
            <pc:sldMk cId="0" sldId="260"/>
            <ac:spMk id="17412" creationId="{CFF58143-4F4A-405F-9BFB-2D1648E2A1FC}"/>
          </ac:spMkLst>
        </pc:spChg>
      </pc:sldChg>
      <pc:sldChg chg="modSp">
        <pc:chgData name="Cook, April K" userId="S::acook@blm.gov::0ee590df-b048-47d3-9ef1-a007058af38f" providerId="AD" clId="Web-{565752D0-B89C-4D5A-AD13-E5587A8A844D}" dt="2021-04-09T01:15:42.001" v="11" actId="20577"/>
        <pc:sldMkLst>
          <pc:docMk/>
          <pc:sldMk cId="0" sldId="264"/>
        </pc:sldMkLst>
        <pc:spChg chg="mod">
          <ac:chgData name="Cook, April K" userId="S::acook@blm.gov::0ee590df-b048-47d3-9ef1-a007058af38f" providerId="AD" clId="Web-{565752D0-B89C-4D5A-AD13-E5587A8A844D}" dt="2021-04-09T01:15:42.001" v="11" actId="20577"/>
          <ac:spMkLst>
            <pc:docMk/>
            <pc:sldMk cId="0" sldId="264"/>
            <ac:spMk id="19460" creationId="{BDE95736-1B78-4F78-90DA-29D2738B1CA1}"/>
          </ac:spMkLst>
        </pc:spChg>
      </pc:sldChg>
      <pc:sldChg chg="modSp">
        <pc:chgData name="Cook, April K" userId="S::acook@blm.gov::0ee590df-b048-47d3-9ef1-a007058af38f" providerId="AD" clId="Web-{565752D0-B89C-4D5A-AD13-E5587A8A844D}" dt="2021-04-09T01:15:34.048" v="5" actId="20577"/>
        <pc:sldMkLst>
          <pc:docMk/>
          <pc:sldMk cId="0" sldId="270"/>
        </pc:sldMkLst>
        <pc:spChg chg="mod">
          <ac:chgData name="Cook, April K" userId="S::acook@blm.gov::0ee590df-b048-47d3-9ef1-a007058af38f" providerId="AD" clId="Web-{565752D0-B89C-4D5A-AD13-E5587A8A844D}" dt="2021-04-09T01:15:34.048" v="5" actId="20577"/>
          <ac:spMkLst>
            <pc:docMk/>
            <pc:sldMk cId="0" sldId="270"/>
            <ac:spMk id="21507" creationId="{A5FF5407-E9D1-4B29-826C-83480D9CA39D}"/>
          </ac:spMkLst>
        </pc:spChg>
      </pc:sldChg>
      <pc:sldChg chg="modSp">
        <pc:chgData name="Cook, April K" userId="S::acook@blm.gov::0ee590df-b048-47d3-9ef1-a007058af38f" providerId="AD" clId="Web-{565752D0-B89C-4D5A-AD13-E5587A8A844D}" dt="2021-04-09T01:16:32.002" v="32" actId="20577"/>
        <pc:sldMkLst>
          <pc:docMk/>
          <pc:sldMk cId="0" sldId="271"/>
        </pc:sldMkLst>
        <pc:spChg chg="mod">
          <ac:chgData name="Cook, April K" userId="S::acook@blm.gov::0ee590df-b048-47d3-9ef1-a007058af38f" providerId="AD" clId="Web-{565752D0-B89C-4D5A-AD13-E5587A8A844D}" dt="2021-04-09T01:16:32.002" v="32" actId="20577"/>
          <ac:spMkLst>
            <pc:docMk/>
            <pc:sldMk cId="0" sldId="271"/>
            <ac:spMk id="23556" creationId="{DEB9ECF9-3FF1-4C38-A1CF-8EB554919A5B}"/>
          </ac:spMkLst>
        </pc:spChg>
      </pc:sldChg>
    </pc:docChg>
  </pc:docChgLst>
  <pc:docChgLst>
    <pc:chgData name="Sunderland, Amber" userId="234b0d7c-553f-4706-965a-2a54d4372642" providerId="ADAL" clId="{76F91ABA-7FF7-4B16-BAA5-93FD4913AE6E}"/>
    <pc:docChg chg="undo redo custSel modSld">
      <pc:chgData name="Sunderland, Amber" userId="234b0d7c-553f-4706-965a-2a54d4372642" providerId="ADAL" clId="{76F91ABA-7FF7-4B16-BAA5-93FD4913AE6E}" dt="2021-04-26T22:43:19.752" v="206" actId="14100"/>
      <pc:docMkLst>
        <pc:docMk/>
      </pc:docMkLst>
      <pc:sldChg chg="modSp mod">
        <pc:chgData name="Sunderland, Amber" userId="234b0d7c-553f-4706-965a-2a54d4372642" providerId="ADAL" clId="{76F91ABA-7FF7-4B16-BAA5-93FD4913AE6E}" dt="2021-04-26T22:07:47.242" v="42" actId="20577"/>
        <pc:sldMkLst>
          <pc:docMk/>
          <pc:sldMk cId="0" sldId="259"/>
        </pc:sldMkLst>
        <pc:spChg chg="mod">
          <ac:chgData name="Sunderland, Amber" userId="234b0d7c-553f-4706-965a-2a54d4372642" providerId="ADAL" clId="{76F91ABA-7FF7-4B16-BAA5-93FD4913AE6E}" dt="2021-04-26T22:07:47.242" v="42" actId="20577"/>
          <ac:spMkLst>
            <pc:docMk/>
            <pc:sldMk cId="0" sldId="259"/>
            <ac:spMk id="11266" creationId="{4DD93FD5-DF8A-407D-A066-87CA0D886F30}"/>
          </ac:spMkLst>
        </pc:spChg>
      </pc:sldChg>
      <pc:sldChg chg="modSp mod">
        <pc:chgData name="Sunderland, Amber" userId="234b0d7c-553f-4706-965a-2a54d4372642" providerId="ADAL" clId="{76F91ABA-7FF7-4B16-BAA5-93FD4913AE6E}" dt="2021-04-26T22:14:26.177" v="143" actId="20577"/>
        <pc:sldMkLst>
          <pc:docMk/>
          <pc:sldMk cId="0" sldId="260"/>
        </pc:sldMkLst>
        <pc:spChg chg="mod">
          <ac:chgData name="Sunderland, Amber" userId="234b0d7c-553f-4706-965a-2a54d4372642" providerId="ADAL" clId="{76F91ABA-7FF7-4B16-BAA5-93FD4913AE6E}" dt="2021-04-26T22:14:26.177" v="143" actId="20577"/>
          <ac:spMkLst>
            <pc:docMk/>
            <pc:sldMk cId="0" sldId="260"/>
            <ac:spMk id="17410" creationId="{99251CE7-0F53-4EC5-BB16-441B8224A991}"/>
          </ac:spMkLst>
        </pc:spChg>
      </pc:sldChg>
      <pc:sldChg chg="modSp mod">
        <pc:chgData name="Sunderland, Amber" userId="234b0d7c-553f-4706-965a-2a54d4372642" providerId="ADAL" clId="{76F91ABA-7FF7-4B16-BAA5-93FD4913AE6E}" dt="2021-04-26T22:30:48.218" v="180" actId="1076"/>
        <pc:sldMkLst>
          <pc:docMk/>
          <pc:sldMk cId="0" sldId="264"/>
        </pc:sldMkLst>
        <pc:spChg chg="mod">
          <ac:chgData name="Sunderland, Amber" userId="234b0d7c-553f-4706-965a-2a54d4372642" providerId="ADAL" clId="{76F91ABA-7FF7-4B16-BAA5-93FD4913AE6E}" dt="2021-04-26T22:30:48.218" v="180" actId="1076"/>
          <ac:spMkLst>
            <pc:docMk/>
            <pc:sldMk cId="0" sldId="264"/>
            <ac:spMk id="19458" creationId="{46E5871C-B082-46AE-967E-73A4207E2597}"/>
          </ac:spMkLst>
        </pc:spChg>
      </pc:sldChg>
      <pc:sldChg chg="modSp mod modCm">
        <pc:chgData name="Sunderland, Amber" userId="234b0d7c-553f-4706-965a-2a54d4372642" providerId="ADAL" clId="{76F91ABA-7FF7-4B16-BAA5-93FD4913AE6E}" dt="2021-04-26T22:42:38.316" v="204" actId="2710"/>
        <pc:sldMkLst>
          <pc:docMk/>
          <pc:sldMk cId="0" sldId="271"/>
        </pc:sldMkLst>
        <pc:spChg chg="mod">
          <ac:chgData name="Sunderland, Amber" userId="234b0d7c-553f-4706-965a-2a54d4372642" providerId="ADAL" clId="{76F91ABA-7FF7-4B16-BAA5-93FD4913AE6E}" dt="2021-04-26T22:42:38.316" v="204" actId="2710"/>
          <ac:spMkLst>
            <pc:docMk/>
            <pc:sldMk cId="0" sldId="271"/>
            <ac:spMk id="23554" creationId="{48A5AA20-D71A-4485-899E-259B803318BF}"/>
          </ac:spMkLst>
        </pc:spChg>
      </pc:sldChg>
      <pc:sldChg chg="addSp delSp modSp mod">
        <pc:chgData name="Sunderland, Amber" userId="234b0d7c-553f-4706-965a-2a54d4372642" providerId="ADAL" clId="{76F91ABA-7FF7-4B16-BAA5-93FD4913AE6E}" dt="2021-04-26T22:40:23.562" v="195" actId="14100"/>
        <pc:sldMkLst>
          <pc:docMk/>
          <pc:sldMk cId="1062052229" sldId="273"/>
        </pc:sldMkLst>
        <pc:spChg chg="mod">
          <ac:chgData name="Sunderland, Amber" userId="234b0d7c-553f-4706-965a-2a54d4372642" providerId="ADAL" clId="{76F91ABA-7FF7-4B16-BAA5-93FD4913AE6E}" dt="2021-04-26T22:40:23.562" v="195" actId="14100"/>
          <ac:spMkLst>
            <pc:docMk/>
            <pc:sldMk cId="1062052229" sldId="273"/>
            <ac:spMk id="11267" creationId="{2A61590B-E97F-4D01-A655-5125D152AB6B}"/>
          </ac:spMkLst>
        </pc:spChg>
        <pc:picChg chg="del">
          <ac:chgData name="Sunderland, Amber" userId="234b0d7c-553f-4706-965a-2a54d4372642" providerId="ADAL" clId="{76F91ABA-7FF7-4B16-BAA5-93FD4913AE6E}" dt="2021-04-26T22:35:42.360" v="181" actId="478"/>
          <ac:picMkLst>
            <pc:docMk/>
            <pc:sldMk cId="1062052229" sldId="273"/>
            <ac:picMk id="2" creationId="{46BEA33E-96EF-47C8-AD27-F8658D47862D}"/>
          </ac:picMkLst>
        </pc:picChg>
        <pc:picChg chg="add mod modCrop">
          <ac:chgData name="Sunderland, Amber" userId="234b0d7c-553f-4706-965a-2a54d4372642" providerId="ADAL" clId="{76F91ABA-7FF7-4B16-BAA5-93FD4913AE6E}" dt="2021-04-26T22:40:17.965" v="194" actId="14100"/>
          <ac:picMkLst>
            <pc:docMk/>
            <pc:sldMk cId="1062052229" sldId="273"/>
            <ac:picMk id="4" creationId="{E2F4AA96-0420-4568-85E1-26B4D3C69655}"/>
          </ac:picMkLst>
        </pc:picChg>
      </pc:sldChg>
      <pc:sldChg chg="modSp mod">
        <pc:chgData name="Sunderland, Amber" userId="234b0d7c-553f-4706-965a-2a54d4372642" providerId="ADAL" clId="{76F91ABA-7FF7-4B16-BAA5-93FD4913AE6E}" dt="2021-04-26T22:43:19.752" v="206" actId="14100"/>
        <pc:sldMkLst>
          <pc:docMk/>
          <pc:sldMk cId="977621422" sldId="274"/>
        </pc:sldMkLst>
        <pc:spChg chg="mod">
          <ac:chgData name="Sunderland, Amber" userId="234b0d7c-553f-4706-965a-2a54d4372642" providerId="ADAL" clId="{76F91ABA-7FF7-4B16-BAA5-93FD4913AE6E}" dt="2021-04-26T22:43:19.752" v="206" actId="14100"/>
          <ac:spMkLst>
            <pc:docMk/>
            <pc:sldMk cId="977621422" sldId="274"/>
            <ac:spMk id="23554" creationId="{48A5AA20-D71A-4485-899E-259B803318BF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8T18:23:04.049" idx="1">
    <p:pos x="5554" y="1152"/>
    <p:text>Did we ever get an answer on whether or not we can change this objective?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AEF6D79-FFDF-498D-B698-692A396E74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9171201-7BFF-4E62-A14A-4FA70719A0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5637428-020A-4E0F-8C55-24C7234FDE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02-2-D110-EP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070269BF-6CD2-433B-9B37-F55B1D350D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9C3573DF-A0C8-4F0F-93DC-568DA99F1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230EED7-6E12-4716-92AE-EC234A9B2D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E58BBED-A58E-411F-80DF-5029BB5D28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98B06FF9-BA7F-4148-9102-8AD2BC858A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F0E47FE-719F-45D5-A331-2B43FF96AE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A01E2122-6651-438D-91B1-03107D3A15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02-2-D110-EP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82717C1C-751D-4A7A-81C6-3F805BFC8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F8558E56-DA5B-4626-B373-C5DD9EA8F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4439A1C-2998-43F6-98A5-165EE3D34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76E42B-0CED-4A99-8129-418B660772A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0C2D427-5425-48FE-9CE4-108801B9A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933DEB0-773C-46FC-B57A-FAFD36EC4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3" name="Footer Placeholder 1">
            <a:extLst>
              <a:ext uri="{FF2B5EF4-FFF2-40B4-BE49-F238E27FC236}">
                <a16:creationId xmlns:a16="http://schemas.microsoft.com/office/drawing/2014/main" id="{7BA04554-36D6-43DE-8A7E-1465A32EBA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02-2-D110-EP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A16DBFD-1E7F-469B-8CAF-619D8FEE6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60A44B-370F-4B31-9282-CA9A6F64A3A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5A6556-F9D6-4D14-820F-B6C07E978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9559007-870E-4F79-9FFF-46574AEF8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1" name="Footer Placeholder 1">
            <a:extLst>
              <a:ext uri="{FF2B5EF4-FFF2-40B4-BE49-F238E27FC236}">
                <a16:creationId xmlns:a16="http://schemas.microsoft.com/office/drawing/2014/main" id="{83E815BF-F071-4422-923D-F763781F51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02-2-D110-EP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BFCE744-890C-4538-8625-A5E0A11C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C5D9FF-BC38-4233-BDB7-FD7985F70F1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AB3F0D6-3E94-45ED-8D14-B44B00641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A4D2EDB-4877-43C7-AB33-73C57A2D8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9" name="Footer Placeholder 1">
            <a:extLst>
              <a:ext uri="{FF2B5EF4-FFF2-40B4-BE49-F238E27FC236}">
                <a16:creationId xmlns:a16="http://schemas.microsoft.com/office/drawing/2014/main" id="{800D14C0-3FC1-4888-8988-3501CD9496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02-2-D110-EP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B05A8-82EF-4455-8614-82B39C295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EA3AD3-6205-486E-AE22-A5E9183E02A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E329630-E525-4C86-AA9A-A1F86964E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45A6D4B-B18A-4F52-AD2E-2C25001C0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7" name="Footer Placeholder 1">
            <a:extLst>
              <a:ext uri="{FF2B5EF4-FFF2-40B4-BE49-F238E27FC236}">
                <a16:creationId xmlns:a16="http://schemas.microsoft.com/office/drawing/2014/main" id="{72F83138-4E61-4890-8A43-C2DC4DCE74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02-2-D110-EP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C776387-339C-4516-8BD7-FA6821321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9EE6C6-DE6E-4C16-BD1A-6F9FCE7D80C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0AF6533-6607-4A67-B0D2-6E5B4BAB3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CD2B524-79CD-46AD-87FB-A6DD2AF3D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Footer Placeholder 1">
            <a:extLst>
              <a:ext uri="{FF2B5EF4-FFF2-40B4-BE49-F238E27FC236}">
                <a16:creationId xmlns:a16="http://schemas.microsoft.com/office/drawing/2014/main" id="{6E0715A5-91C2-46B5-8B9A-575CF9F814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02-2-D110-EP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6996556-EFB3-457F-9661-E9C771990B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5783D0-6BDE-4F9A-BF19-3F2ECFA770B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AA66608-55C0-4B4E-8CDB-35B7BBC43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D6F6728-C571-40A7-9758-6913ABAFD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1" name="Footer Placeholder 1">
            <a:extLst>
              <a:ext uri="{FF2B5EF4-FFF2-40B4-BE49-F238E27FC236}">
                <a16:creationId xmlns:a16="http://schemas.microsoft.com/office/drawing/2014/main" id="{F8B70B3E-CF54-439A-809A-AD63B11E18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02-2-D110-EP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9661114-D141-4BED-A154-B8B6A8B01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D6B060-BB52-44EA-A31A-8C805860720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B5F14D4-C26C-4640-A54B-AB2E8700E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7BE89C0-B456-4847-8B74-B574BA46B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3" name="Footer Placeholder 1">
            <a:extLst>
              <a:ext uri="{FF2B5EF4-FFF2-40B4-BE49-F238E27FC236}">
                <a16:creationId xmlns:a16="http://schemas.microsoft.com/office/drawing/2014/main" id="{D5C809FC-07B8-47C3-AA6B-90AB232756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02-2-D110-EP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A16DBFD-1E7F-469B-8CAF-619D8FEE6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60A44B-370F-4B31-9282-CA9A6F64A3A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5A6556-F9D6-4D14-820F-B6C07E978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9559007-870E-4F79-9FFF-46574AEF8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1" name="Footer Placeholder 1">
            <a:extLst>
              <a:ext uri="{FF2B5EF4-FFF2-40B4-BE49-F238E27FC236}">
                <a16:creationId xmlns:a16="http://schemas.microsoft.com/office/drawing/2014/main" id="{83E815BF-F071-4422-923D-F763781F51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02-2-D110-EP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C9B12657-1E9A-4D3E-9B59-CE51B706B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7DA48B-4253-472B-AD9C-401F7C8B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C06D-9FA9-48A9-B2E3-A825A5C7AC31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420CF-E74F-4E17-B533-730F7E3A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D74AF3-533F-43C9-AABB-6BE7A83F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42E251-E4F8-4C48-8E04-CA40ACE4C2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02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FFD66-9AB6-4D09-8924-22EE188C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8065-3AAC-4348-A1F9-C8A6001B9AE4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910E-21A9-4F2C-A291-48D31E51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177A7-0A7F-446A-8D87-E2C0C126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8707-AAC8-4588-895C-2212DC749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8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DBB17-B69D-4F96-BAC6-971707CF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E42E-6E67-4065-BAAE-1D3237DBA6D6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62996-C068-44B4-8807-9BF5DBD9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1BEC-DA7E-444B-BD02-8CA7E8F7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1106-12A3-4920-A8FC-17A98A783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38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3058151D-B8B9-4F69-8A19-ED79AB55BE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98D42D-7E72-496A-B717-8D3AB108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0737-10C9-4D83-8378-080203235B61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0B338E-AFE4-4936-8A6F-CDD21C7D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5012-323C-4A5F-B4B4-82B5E34D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D0B8A-B898-46F8-9363-A4A0DFFE3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73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A35D7-1188-47E3-91E4-356EC872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76D3-1290-4941-B544-24186E5A1126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5AFA-E337-4128-9AE0-7E2941EB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D2095-C8CB-4AB8-84F1-D3BC9BBB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D0EE-F6D8-4B05-8971-DD3FC04FE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1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1B66F-0343-421C-89D5-DBA78751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69BC-8070-4082-A16C-9291E8696889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B64FF-4CCE-4980-907B-2702CEF6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F4F37-3ECB-4351-B0F7-28C680AF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C557-87C0-4678-8C24-5B241380E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169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32932F-B7C1-4B6C-8A52-BD84C091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6271-1AB7-415E-A08C-BD5F37CD63DA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93A9D1-7094-46C7-93F0-8AD24732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FECA3D-E937-428C-BC2A-973EDF01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BE5E-F7B1-44F7-A4B5-06043A26F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96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B87920-344C-42CF-83AA-DECF8A1D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0233-59CA-4C0F-9651-A0DAFF1012EC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A3C64E-8869-4E96-9D92-48E39F8B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DC1CB6-CB17-4E75-B9A9-09AA7BD3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182C-AAE6-4153-998F-B01C9EE09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300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580213-6517-482B-974A-7E219675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EF5E-1DD0-442B-89CB-99E5BB84BBAE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A3B62E-ADFE-4624-8834-82628FE4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B2CD47-0FA4-4FBC-A988-23985097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7AC6-C331-43B6-BD8E-6362E2F25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1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74CE23-1C2B-419A-8B74-C8FB1752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8DB5-91EB-4A96-91B2-49EC99D21C3C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988B99-25B7-4526-A944-A3BCC062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8EF3AC-25FD-4213-8C86-010F6CDC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369B-D466-4CBA-976C-ECF72C45F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55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FC34EB-0E4A-4426-A23C-DB65D706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55B1-0B2C-4D91-B937-72D2BCA47B3E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325674-F151-4E40-9885-508EB814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ACBDB1-93F9-4521-8702-93531CDB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9BE3-B1C7-4835-A3A5-0AC0FCD8B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37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42B79-9C53-4AB9-A7F3-BF7CA0A4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A7B2-F5C2-46A7-857D-1A06DBF4DBE9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AEF44-358E-4704-8407-E53B16FB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73964-A36A-4C9F-8533-55036BC1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2EB6-4E4A-4FB2-BABA-76A7C2074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78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2941-0B15-4615-9681-F3A326F4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58CC-B3BD-4187-B07D-925366AC9FE2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E4C9D-0A93-4486-B93F-8480156B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F9988C-61CA-4EFE-BCC2-E7D67290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C364E-BC20-4C5F-B118-CD0D44E62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489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46533-8EAD-4C86-9667-D790C99F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40F0-E198-48BD-80BD-3FA23CB50EAC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1C529-3381-48A6-A089-0CFF40AE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D748-B28C-4E74-B9C7-DDBA165C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D7AC-62EF-4583-941F-768F4A509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006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A4031-4F19-433E-A4A3-6A56841D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E8B0-E31C-4FD2-B7DD-8FF9D8FDABEF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100FB-A088-4803-BC23-D03F3B3E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C9F22-2C0D-4085-A34B-C26AEC25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8C02-4E79-4600-9072-DD3401325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11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5258B892-A99B-4274-ABDE-3702BD1A0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21A6B5-BA96-439E-ADD8-E31539AE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CA21-0185-417E-A1B4-A27E6F7EDE4E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4BEE9-37FA-412E-A990-B04C7717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4CE308-B299-49CF-86E4-4EC1BC8B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B250D-A75C-42EF-9187-8C53A1CB7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327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78E39-BEDB-4AFC-A9E8-D8EB5D6E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019F-7BC0-43BD-B9AC-3E1FADF3B8CD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3F3B3-ED65-4175-997C-12FAB302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77BCF-9FC8-43EB-8B2C-40F4C0EF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CA48-2F28-432D-89DE-035683191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858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34B48-ACC3-4E95-9064-83AC17FF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FC02-C656-484D-910D-16F3FC59B863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F52EF-8C81-4421-8631-5C259F29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5622F-BBE2-409C-A5B8-E1BE98F5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5247-3CEC-4A9D-8D80-1AA865C4D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299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710F2B-058C-4C24-A29B-F60A30E6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F4B3-2538-4C11-A993-0435E8A87407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F6889A-FD27-4891-A958-E6EEF0F3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ABC4B7-EC82-4F75-9EEF-8AAC101D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7447-90E8-46E2-B715-2C835718D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035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FB2959-46C5-4590-9F9E-4F50E71C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5710-96CD-4301-BDD1-CB03A65D6D2C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934C4C-F052-490A-9EA7-66A8BAED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E55635-872B-4C77-BA63-D5E3F8F0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58AE-DB98-4657-BB84-9955857C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95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F99FEE-5F9A-48CE-8757-C4B3AEF1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A3F4-F7F1-4E08-A12D-A08F5D48317F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588A37-37AD-4A8E-953C-09B0825E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8AFD89-4659-4B83-A100-9A624086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F0D4-B835-43AB-9198-276EA663A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661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2D35AF-0A03-4045-BCDB-C77382FA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428B-6958-4F9F-ADFA-8DB1E48A9CFF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0EE76F-F389-41AF-AC61-11F0557B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923732-2A05-4190-9347-86327F9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A949-AAB3-4D1B-BB7E-86F0F4BAB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62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EECB9-9113-474A-A65C-943DEF1A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75E-9F1E-4662-8D26-627C0FDF214D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40D8B-9DA4-4B5B-851E-4CA96D63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145B1-041B-45F7-97A8-26A85D20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88BC-35E1-483A-8F06-3CCF2F31A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668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E5612B-8AF0-4160-AB61-E92E30DB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A263-0A49-405D-9EE7-B51BC376C8F3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26345-4B79-4191-B2E0-2BADD634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E68F2C-956D-4B8A-9BCB-F9CF11FF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0673-6460-40A9-AABE-87F32C73C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982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2F2B71-35C9-4809-92D0-984C4520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E96D-2AD8-41F0-9FBD-9F0F65FC9BDD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27304D-1650-4E39-80BD-D2ED33EF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268866-C2BE-405D-AE6D-B7EF100E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BA3B-EB0E-4D51-98AB-D07B88A47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525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2AE44-294D-411C-AA84-16F9884B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07FC-9978-4121-B716-4586831EADF7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4C6EE-E2A6-4860-B370-98CDBF29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B7A2F-85A4-40BA-9DA4-2A93DB06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F20B-EFD0-4EE8-82B2-EA4F77F83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349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5740-70A7-4C8C-A4DD-7DA230F1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3DCA-3F6C-455B-8123-001EBCEBD960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210FA-0B8C-43AC-92F2-B5E230C7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2B8A5-06BF-4D17-93D3-2D7505A4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7D30-713B-4674-8FF9-785A57D57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164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E65CC05F-EC51-4C0F-8676-12D8DC9888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451216-B145-4BBA-9D0E-EDEE2CCF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FAF4-A0B8-4772-AF55-3EDE067D58D7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5C2E1A-75AD-4625-A4AC-5E731A43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1C5EA2-A85D-4B76-84FD-71CC39A7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E4B74E-03B4-424A-AEE0-E1ED4CE2A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36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DFEC-AB05-47FA-8C07-C194B9B8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E3CD-7A84-4B57-9495-455412F6F129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91991-AF78-4F48-8AB5-E1E80A23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8E44-6E07-4037-AB59-3E0C6505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CB9B0-F06A-49DB-ABCE-323CBD917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167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76F2-11D9-427C-B0CB-290C86F3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1369-6206-4C03-9D64-D7C17BD3F7DC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12B45-7096-4610-8ED5-ED29ADD3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95E0E-0075-452C-BFB9-0EBED13A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068F-4E32-40B4-B03B-EDDF544F7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054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18B2CC-A9D4-4867-BA09-1C1EEE36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FA24-64B0-4311-99F8-5DDEEBBC2623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A9FFA5-215B-41EE-9424-3D61CF14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B0B020-5081-4DEB-BF58-E002237D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1A34-3F3D-4F88-8E2B-C1C631844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476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24E8A8-0389-4F02-86E2-3A04303C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599B-43F6-48A6-9D02-B3B3FF4F7094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4DD3F0-DC4B-48EA-84F5-E37C9977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806426-C96D-445C-838C-7AFE82A2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955A-F522-4562-9B43-6ECC6ABE9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518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D3B63A-639F-4372-B4AF-B50D8712A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3F91-8FCB-43FC-AD54-C6E9AD77C8F6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194A87-7AE1-4F07-B12C-33AC1CAE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9B2A0B-CB2D-48BC-9184-437D2F4D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3C81-1769-47C7-9362-E9485AFC6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25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B2502C-53CC-4BEB-ABB3-78625875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89BF-749D-4814-9F3F-1F7F956EAB20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AB166C-8921-420C-A4DA-C9458F76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E59908-B33E-46E1-8331-4EA9BC6F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19F4-98C3-414F-8BF8-D7824CF96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394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659071-3A1F-4A3A-9994-A6AA9BFE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CBC9-B04B-48F9-9AC8-1937D1241729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16A37C-0CBE-4EF5-9984-934FE5A7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15FC73-9070-41C3-95EF-B4315ADA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4115-61FD-4CC3-90E9-33FFA0949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331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F6FE68-56D8-4438-8248-D464B205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43A8-E414-4C1D-AD15-CDA80C962245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CC36A8-2F81-49F2-9377-93664445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E7FC5-87F9-4FA9-95C3-2D0EBC11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9F50-CCF4-4B11-BFC7-C274E74AF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520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8B09CA-56C1-40A9-96CB-1F7A5B51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385F-0500-4D7F-B9C1-BCAC4B6325DE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DCB7BB-954B-46A9-9CF9-88FD28E5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4E8A7-67B7-470A-B305-A2D9F03E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75AA-9A02-4059-A5C5-B250815EC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675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6B7AA-61A3-4281-B38F-D170B0CB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2802-9EA8-444D-BD1A-E4E3A0B21763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C790E-7423-4A4E-AABF-3B0ED672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C4872-3E66-4BB5-A61A-7DB511B8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D904-8085-4C10-AE91-E1DA2FFA3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72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327F9-10E9-4867-99A6-943403B5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F2B1-377D-48B9-BF5A-F258304A8003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D546B-BE4E-4373-B17C-420CD6D7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A8C95-FB7F-4A92-839C-852248BD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1A28-06ED-46DF-AA24-780D47D9A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62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29CBDF-9616-4EB7-9B8D-6112B8FE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2AFC-23B5-448C-903A-D2F3BA538D64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A92F35-7FF1-401C-942C-FBC78B9F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276BD8-09F9-4993-9A67-165E56FC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AF3D-3CCD-4C0A-9EDA-6A36523C8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802EBD-9693-4574-976B-8D08A241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D5F8-A38F-43D6-8DCB-42E63A0D0A46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78648E-ED40-486B-A8B1-5E1BA6CD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69891C-D4B5-4150-BDF6-16ECD20A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6ACE-8FC8-4755-A27C-932A7611D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72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113668-CFDF-4980-8315-DC9117E6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B06E-4B1B-40C3-B378-E64A32E2F2A2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CD750F-1938-4B16-AA2B-70C59EB8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495C15-8F80-4B90-8CDD-5623BC2E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4B329-47C9-4165-B36C-3BED7AE69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7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A744CB-9B6C-465A-B687-21F020DD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E9BC-40C4-4FE9-82B2-481790F4DB91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D2DA6B-AE26-40E1-8BD2-5DB4CD86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10C2ED-6EB8-4A75-9A1A-E495587C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5CD3-BABB-4CF8-9A82-FAE6DC5B8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0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A7DEB1-64B2-46E2-A761-3C6BE5C8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2058-F40B-4A51-A614-32D6D8F78E15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57DFBB-4771-4EDD-BEE0-CA582770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A97875-9CBE-49AD-93D4-2E22EFAD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AB35-BF19-4761-9EC3-CCF2108DB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80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BCD66D-AB1E-426F-AA11-2ACF479F5A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841A20-7FFF-49D6-B21A-F28A4C133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252B2-7B87-4C49-BC46-7079894FE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8CE261C-D063-4CFD-A50F-EAEA294135AC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2F905-6556-4003-99D4-EEFFA0DFC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393E8-2574-4E84-9F38-3F64F4014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D71A4B-02C8-4F1E-8BA7-F02766E10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bar">
            <a:extLst>
              <a:ext uri="{FF2B5EF4-FFF2-40B4-BE49-F238E27FC236}">
                <a16:creationId xmlns:a16="http://schemas.microsoft.com/office/drawing/2014/main" id="{9D1CEC53-9E2B-407F-8BE2-9022EA9A1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B7708542-95CD-4042-BBEF-138C7A73B5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01-</a:t>
            </a:r>
            <a:fld id="{7DFA3BE2-E7AB-4D99-A3F7-CCBF4BC2F0D1}" type="slidenum">
              <a:rPr lang="en-US" altLang="en-US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chemeClr val="bg1"/>
                </a:solidFill>
              </a:rPr>
              <a:t>-D110-EP</a:t>
            </a:r>
            <a:endParaRPr lang="en-US" altLang="en-US" sz="12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21AF7EF-0095-4E3C-8D99-EE45CB2F69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C16BAC7-8C9B-4FEF-8621-FEF4AD1B70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32C75-B8E4-424B-A927-FAF74CE4A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BD49D70-6405-4812-90B7-EC56E6E4BED0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035D-E421-4DEA-87C7-70F0D5F65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45D12-80F7-4247-A5E6-B2B3227E6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3A2A7B-8784-4B45-A613-E6AE36D60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11" descr="bar">
            <a:extLst>
              <a:ext uri="{FF2B5EF4-FFF2-40B4-BE49-F238E27FC236}">
                <a16:creationId xmlns:a16="http://schemas.microsoft.com/office/drawing/2014/main" id="{DBA85EED-A8F0-4FFC-ADC8-1D4BBAD964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C7B6F7D2-330B-4D11-B370-D4CA3D671A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01-</a:t>
            </a:r>
            <a:fld id="{8CE7787B-86D5-4ADE-A093-0831B9D58BE8}" type="slidenum">
              <a:rPr lang="en-US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rgbClr val="FFFFFF"/>
                </a:solidFill>
              </a:rPr>
              <a:t>-D110-EP</a:t>
            </a:r>
            <a:endParaRPr lang="en-US" altLang="en-US" sz="1200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9C35B61-BCAC-4381-8086-606B2E4BAB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5B5B0829-B003-4B61-8BCE-4D748EEDA2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FF4EC-D3F3-4533-B44B-7687966D9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37CC474-7892-4C5E-949A-A05470D6EB76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FACDF-9C8D-4A20-AA94-F5472100B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A25D2-4B0B-4EF4-A848-129674C07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EB0B16-6543-4D12-8306-63814BD4A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11" descr="bar">
            <a:extLst>
              <a:ext uri="{FF2B5EF4-FFF2-40B4-BE49-F238E27FC236}">
                <a16:creationId xmlns:a16="http://schemas.microsoft.com/office/drawing/2014/main" id="{AD705AA4-27BE-48B6-81E1-80FB7C12A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2B6C2F01-3C45-452B-B7A1-E4C606BF1D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01-</a:t>
            </a:r>
            <a:fld id="{75F4C422-D971-46B3-AB7F-0CD616B0664E}" type="slidenum">
              <a:rPr lang="en-US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rgbClr val="FFFFFF"/>
                </a:solidFill>
              </a:rPr>
              <a:t>-D110-EP</a:t>
            </a:r>
            <a:endParaRPr lang="en-US" altLang="en-US" sz="1200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1EB8FCE-87D3-4AA0-B5B0-0E5D9EAE2C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2275A91A-61AB-4A4B-BDFF-278E662E91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8216A-772D-4057-BF47-E801C163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8CDC5FC-C09D-433D-BF42-AE49797B7579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7D155-2F12-477A-99AF-57F5A7ED2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47E55-BEE2-4226-9638-CED34F0AE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CD71D1-3D72-4064-8DEE-30DF19174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3" name="Picture 11" descr="bar">
            <a:extLst>
              <a:ext uri="{FF2B5EF4-FFF2-40B4-BE49-F238E27FC236}">
                <a16:creationId xmlns:a16="http://schemas.microsoft.com/office/drawing/2014/main" id="{4732172E-D10A-401B-B938-67CF033E1C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7B3BC186-8C4D-477B-83F0-E6F72F5CAD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01-</a:t>
            </a:r>
            <a:fld id="{78794702-B187-4EDE-BDCA-D6904CE98C02}" type="slidenum">
              <a:rPr lang="en-US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rgbClr val="FFFFFF"/>
                </a:solidFill>
              </a:rPr>
              <a:t>-D110-EP</a:t>
            </a:r>
            <a:endParaRPr lang="en-US" altLang="en-US" sz="1200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>
            <a:extLst>
              <a:ext uri="{FF2B5EF4-FFF2-40B4-BE49-F238E27FC236}">
                <a16:creationId xmlns:a16="http://schemas.microsoft.com/office/drawing/2014/main" id="{BF27A8AB-55E8-486C-A393-45DDF068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633" y="1025525"/>
            <a:ext cx="20335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0">
                <a:solidFill>
                  <a:schemeClr val="bg1"/>
                </a:solidFill>
                <a:latin typeface="Arial Black" panose="020B0A04020102020204" pitchFamily="34" charset="0"/>
              </a:rPr>
              <a:t>Unit 3</a:t>
            </a: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2053529B-4680-4BBD-B90B-905866A2E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155575"/>
            <a:ext cx="7988300" cy="1997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4800" b="0">
                <a:solidFill>
                  <a:srgbClr val="6699FF"/>
                </a:solidFill>
                <a:latin typeface="Arial Black" panose="020B0A04020102020204" pitchFamily="34" charset="0"/>
              </a:rPr>
              <a:t>GETTING ACQUAINTED WITH IROC</a:t>
            </a: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8847AB4F-9E91-48AC-AE55-79BFD0B3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86"/>
            <a:ext cx="9144000" cy="447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416AFA-3305-4CBC-A705-B70FFA7433E8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D-110 Unit 3:</a:t>
            </a:r>
            <a:r>
              <a:rPr lang="en-US"/>
              <a:t> </a:t>
            </a:r>
            <a:r>
              <a:rPr lang="en-US">
                <a:solidFill>
                  <a:srgbClr val="FFFFFF"/>
                </a:solidFill>
              </a:rPr>
              <a:t>Getting Acquainted with IROC</a:t>
            </a:r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A72FF24-CA47-49D4-9B7B-DC103839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2" y="649919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CC00"/>
                </a:solidFill>
                <a:latin typeface="Arial"/>
                <a:cs typeface="Arial"/>
              </a:rPr>
              <a:t>D-110 Unit 3:</a:t>
            </a:r>
            <a:r>
              <a:rPr lang="en-US" altLang="en-US" sz="2000" b="0">
                <a:latin typeface="Arial"/>
                <a:cs typeface="Arial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Arial"/>
                <a:cs typeface="Arial"/>
              </a:rPr>
              <a:t>Getting Acquainted with IROC</a:t>
            </a:r>
            <a:endParaRPr lang="en-US" alt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>
            <a:extLst>
              <a:ext uri="{FF2B5EF4-FFF2-40B4-BE49-F238E27FC236}">
                <a16:creationId xmlns:a16="http://schemas.microsoft.com/office/drawing/2014/main" id="{48A5AA20-D71A-4485-899E-259B80331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5" y="1302327"/>
            <a:ext cx="8472055" cy="506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>
                <a:latin typeface="Calibri"/>
                <a:cs typeface="Calibri"/>
              </a:rPr>
              <a:t>Describe the electronic resource tracking system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alibri"/>
                <a:cs typeface="Calibri"/>
              </a:rPr>
              <a:t>Identify and navigate the main IROC Home screen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alibri"/>
                <a:cs typeface="Calibri"/>
              </a:rPr>
              <a:t>Demonstrate the functionality of personal settings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/>
                <a:cs typeface="Calibri"/>
              </a:rPr>
              <a:t>Identify the following IROC screens and functions:</a:t>
            </a:r>
            <a:endParaRPr lang="en-US" sz="2800" b="0" dirty="0">
              <a:latin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400" dirty="0">
                <a:latin typeface="Calibri"/>
                <a:cs typeface="Calibri"/>
              </a:rPr>
              <a:t>New Request, Resource Status, Pending Request, Request Status, and Documentation</a:t>
            </a:r>
            <a:endParaRPr lang="en-US" sz="2400" b="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alibri"/>
                <a:cs typeface="Calibri"/>
              </a:rPr>
              <a:t>Describe unit ID components and dispatch channels as they relate to IROC.</a:t>
            </a: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D8AAC57A-AC8F-45C7-9A33-38F349263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17513"/>
            <a:ext cx="7988300" cy="1420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4400" kern="0">
                <a:solidFill>
                  <a:srgbClr val="3D93F1"/>
                </a:solidFill>
                <a:latin typeface="Verdana" pitchFamily="34" charset="0"/>
                <a:ea typeface="+mj-ea"/>
                <a:cs typeface="+mj-cs"/>
              </a:rPr>
              <a:t>Objectives</a:t>
            </a:r>
            <a:endParaRPr lang="en-US" altLang="en-US" sz="4800" b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EB9ECF9-3FF1-4C38-A1CF-8EB554919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CC00"/>
                </a:solidFill>
                <a:latin typeface="Arial"/>
                <a:cs typeface="Arial"/>
              </a:rPr>
              <a:t>D-110 Unit 3:</a:t>
            </a:r>
            <a:r>
              <a:rPr lang="en-US" altLang="en-US" sz="2000" b="0">
                <a:latin typeface="Arial"/>
                <a:cs typeface="Arial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Arial"/>
                <a:cs typeface="Arial"/>
              </a:rPr>
              <a:t>Getting Acquainted with IROC</a:t>
            </a:r>
            <a:endParaRPr lang="en-US" alt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CE051BCF-0414-4E61-836A-0687E4A95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0" y="6542088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/>
                <a:cs typeface="Arial"/>
              </a:rPr>
              <a:t>03-1-D110-EP</a:t>
            </a:r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2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>
            <a:extLst>
              <a:ext uri="{FF2B5EF4-FFF2-40B4-BE49-F238E27FC236}">
                <a16:creationId xmlns:a16="http://schemas.microsoft.com/office/drawing/2014/main" id="{4DD93FD5-DF8A-407D-A066-87CA0D886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514475"/>
            <a:ext cx="7843837" cy="4400550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1313" indent="-341313">
              <a:spcBef>
                <a:spcPts val="0"/>
              </a:spcBef>
              <a:defRPr/>
            </a:pPr>
            <a:r>
              <a:rPr lang="en-US" dirty="0">
                <a:latin typeface="Arial"/>
                <a:cs typeface="Arial"/>
              </a:rPr>
              <a:t>The National Interagency Resource Ordering Capability is utilized in an estimated 300 interagency dispatch and coordination centers throughout the nation.</a:t>
            </a:r>
          </a:p>
          <a:p>
            <a:pPr marL="341313" indent="-341313">
              <a:spcBef>
                <a:spcPts val="0"/>
              </a:spcBef>
              <a:buFontTx/>
              <a:buNone/>
              <a:defRPr/>
            </a:pPr>
            <a:endParaRPr lang="en-US" dirty="0"/>
          </a:p>
          <a:p>
            <a:pPr marL="341313" indent="-341313">
              <a:spcBef>
                <a:spcPts val="0"/>
              </a:spcBef>
              <a:defRPr/>
            </a:pPr>
            <a:r>
              <a:rPr lang="en-US" dirty="0">
                <a:latin typeface="Arial"/>
                <a:cs typeface="Arial"/>
              </a:rPr>
              <a:t>IROC tracks all tactical, logistical, service and support resources mobilized by the incident dispatch community.</a:t>
            </a:r>
          </a:p>
          <a:p>
            <a:pPr marL="457200" indent="-457200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F8928948-FBD2-4E93-9790-398C3A344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17513"/>
            <a:ext cx="7988300" cy="1420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4400" kern="0">
                <a:solidFill>
                  <a:srgbClr val="3D93F1"/>
                </a:solidFill>
                <a:latin typeface="Verdana" pitchFamily="34" charset="0"/>
              </a:rPr>
              <a:t>What is IROC?</a:t>
            </a:r>
            <a:endParaRPr lang="en-US" altLang="en-US" sz="4800" b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902319DD-594C-414E-BEE3-C4FB2B309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CC00"/>
                </a:solidFill>
                <a:latin typeface="Arial"/>
                <a:cs typeface="Arial"/>
              </a:rPr>
              <a:t>D-110 Unit 3:</a:t>
            </a:r>
            <a:r>
              <a:rPr lang="en-US" altLang="en-US" sz="20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000">
                <a:solidFill>
                  <a:srgbClr val="FFFFFF"/>
                </a:solidFill>
                <a:latin typeface="Arial"/>
                <a:cs typeface="Arial"/>
              </a:rPr>
              <a:t>Getting Acquainted with IROC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4127CE45-32E8-446B-8210-037E31CA6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0" y="6542088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t>03-2-D110-EP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>
            <a:extLst>
              <a:ext uri="{FF2B5EF4-FFF2-40B4-BE49-F238E27FC236}">
                <a16:creationId xmlns:a16="http://schemas.microsoft.com/office/drawing/2014/main" id="{99251CE7-0F53-4EC5-BB16-441B8224A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939925"/>
            <a:ext cx="7462837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80000"/>
              <a:buBlip>
                <a:blip r:embed="rId4"/>
              </a:buBlip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 Accessible to anyone with internet</a:t>
            </a:r>
          </a:p>
          <a:p>
            <a:pPr>
              <a:spcBef>
                <a:spcPct val="0"/>
              </a:spcBef>
              <a:buSzPct val="80000"/>
              <a:buFontTx/>
              <a:buBlip>
                <a:blip r:embed="rId4"/>
              </a:buBlip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SzPct val="80000"/>
              <a:buBlip>
                <a:blip r:embed="rId4"/>
              </a:buBlip>
              <a:tabLst>
                <a:tab pos="6456363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ONLY work under YOUR username account</a:t>
            </a:r>
          </a:p>
          <a:p>
            <a:pPr>
              <a:spcBef>
                <a:spcPct val="0"/>
              </a:spcBef>
              <a:buSzPct val="80000"/>
              <a:buNone/>
            </a:pPr>
            <a:endParaRPr lang="en-US" alt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SzPct val="80000"/>
              <a:buBlip>
                <a:blip r:embed="rId4"/>
              </a:buBlip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IROC session will "time out" after thirty minutes. Any unsaved work will be lost!</a:t>
            </a:r>
            <a:endParaRPr lang="en-US" sz="2800" b="0" dirty="0">
              <a:latin typeface="Calibri"/>
              <a:cs typeface="Calibri"/>
            </a:endParaRPr>
          </a:p>
          <a:p>
            <a:pPr>
              <a:spcBef>
                <a:spcPct val="0"/>
              </a:spcBef>
              <a:buSzPct val="80000"/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  <a:buSzPct val="80000"/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  <a:buNone/>
            </a:pPr>
            <a:endParaRPr lang="en-US" alt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altLang="en-US" sz="2800" dirty="0">
              <a:latin typeface="Arial" panose="020B0604020202020204" pitchFamily="34" charset="0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Pct val="80000"/>
              <a:buFont typeface="Arial" panose="020B0604020202020204" pitchFamily="34" charset="0"/>
              <a:buNone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775F4D23-6794-4131-A4F4-285EF886B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17513"/>
            <a:ext cx="7988300" cy="1420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4400" kern="0">
                <a:solidFill>
                  <a:srgbClr val="3D93F1"/>
                </a:solidFill>
                <a:latin typeface="Verdana" pitchFamily="34" charset="0"/>
              </a:rPr>
              <a:t>IROC Security</a:t>
            </a:r>
            <a:endParaRPr lang="en-US" altLang="en-US" sz="4800" b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CFF58143-4F4A-405F-9BFB-2D1648E2A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CC00"/>
                </a:solidFill>
                <a:latin typeface="Arial"/>
                <a:cs typeface="Arial"/>
              </a:rPr>
              <a:t>D-110 Unit 3:</a:t>
            </a:r>
            <a:r>
              <a:rPr lang="en-US" altLang="en-US" sz="20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000">
                <a:solidFill>
                  <a:srgbClr val="FFFFFF"/>
                </a:solidFill>
                <a:latin typeface="Arial"/>
                <a:cs typeface="Arial"/>
              </a:rPr>
              <a:t>Getting Acquainted with IROC</a:t>
            </a:r>
            <a:endParaRPr lang="en-US" alt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extBox 1">
            <a:extLst>
              <a:ext uri="{FF2B5EF4-FFF2-40B4-BE49-F238E27FC236}">
                <a16:creationId xmlns:a16="http://schemas.microsoft.com/office/drawing/2014/main" id="{A61E64BC-507E-45EB-AA3E-D7A8BB50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0" y="6542088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t>03-3-D110-EP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>
            <a:extLst>
              <a:ext uri="{FF2B5EF4-FFF2-40B4-BE49-F238E27FC236}">
                <a16:creationId xmlns:a16="http://schemas.microsoft.com/office/drawing/2014/main" id="{46E5871C-B082-46AE-967E-73A4207E2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27" y="856526"/>
            <a:ext cx="827087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SzPct val="80000"/>
              <a:buBlip>
                <a:blip r:embed="rId4"/>
              </a:buBlip>
            </a:pPr>
            <a:r>
              <a:rPr lang="en-US" altLang="en-US" sz="2400" u="sng" dirty="0">
                <a:solidFill>
                  <a:srgbClr val="000000"/>
                </a:solidFill>
                <a:latin typeface="Arial"/>
                <a:cs typeface="Arial"/>
              </a:rPr>
              <a:t>Dispatcher: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 Access IROC home screen, reports, and help. </a:t>
            </a:r>
          </a:p>
          <a:p>
            <a:pPr>
              <a:spcBef>
                <a:spcPct val="0"/>
              </a:spcBef>
              <a:buSzPct val="80000"/>
              <a:buNone/>
            </a:pPr>
            <a:endParaRPr lang="en-US" sz="2400" dirty="0"/>
          </a:p>
          <a:p>
            <a:pPr marL="285750" indent="-285750">
              <a:spcBef>
                <a:spcPct val="0"/>
              </a:spcBef>
              <a:buSzPct val="80000"/>
              <a:buBlip>
                <a:blip r:embed="rId4"/>
              </a:buBlip>
            </a:pPr>
            <a:r>
              <a:rPr lang="en-US" altLang="en-US" sz="2400" u="sng" dirty="0">
                <a:solidFill>
                  <a:srgbClr val="000000"/>
                </a:solidFill>
                <a:latin typeface="Arial"/>
                <a:cs typeface="Arial"/>
              </a:rPr>
              <a:t>Dispatch manager :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 Ability to use advanced search functions and modify data</a:t>
            </a:r>
          </a:p>
          <a:p>
            <a:pPr>
              <a:spcBef>
                <a:spcPct val="0"/>
              </a:spcBef>
              <a:buSzPct val="80000"/>
              <a:buNone/>
            </a:pPr>
            <a:endParaRPr lang="en-US" sz="2400" dirty="0"/>
          </a:p>
          <a:p>
            <a:pPr marL="285750" indent="-285750">
              <a:spcBef>
                <a:spcPct val="0"/>
              </a:spcBef>
              <a:buSzPct val="80000"/>
              <a:buBlip>
                <a:blip r:embed="rId4"/>
              </a:buBlip>
            </a:pPr>
            <a:r>
              <a:rPr lang="en-US" altLang="en-US" sz="2400" u="sng" dirty="0">
                <a:solidFill>
                  <a:srgbClr val="000000"/>
                </a:solidFill>
                <a:latin typeface="Arial"/>
                <a:cs typeface="Arial"/>
              </a:rPr>
              <a:t>IMT Roster Manager: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 For team members to modify Rosters</a:t>
            </a:r>
          </a:p>
          <a:p>
            <a:pPr>
              <a:spcBef>
                <a:spcPct val="0"/>
              </a:spcBef>
              <a:buSzPct val="80000"/>
              <a:buNone/>
            </a:pPr>
            <a:endParaRPr lang="en-US" alt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SzPct val="80000"/>
              <a:buBlip>
                <a:blip r:embed="rId4"/>
              </a:buBlip>
            </a:pPr>
            <a:r>
              <a:rPr lang="en-US" altLang="en-US" sz="2400" u="sng" dirty="0">
                <a:solidFill>
                  <a:srgbClr val="000000"/>
                </a:solidFill>
                <a:latin typeface="Arial"/>
                <a:cs typeface="Arial"/>
              </a:rPr>
              <a:t>IMT Ordering Manager: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  For Ordering Managers access</a:t>
            </a:r>
          </a:p>
          <a:p>
            <a:pPr>
              <a:spcBef>
                <a:spcPct val="0"/>
              </a:spcBef>
              <a:buSzPct val="80000"/>
              <a:buNone/>
            </a:pPr>
            <a:endParaRPr lang="en-US" altLang="en-US" sz="2400" u="sng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SzPct val="80000"/>
              <a:buBlip>
                <a:blip r:embed="rId4"/>
              </a:buBlip>
            </a:pPr>
            <a:r>
              <a:rPr lang="en-US" altLang="en-US" sz="2400" u="sng" dirty="0">
                <a:solidFill>
                  <a:srgbClr val="000000"/>
                </a:solidFill>
                <a:latin typeface="Arial"/>
                <a:cs typeface="Arial"/>
              </a:rPr>
              <a:t>Selection Area Manager 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To create selection areas for direct ordering authority (Most likely EDRCs will not be Selection Area Managers)</a:t>
            </a:r>
            <a:endParaRPr lang="en-US" altLang="en-US" sz="2400" u="sn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A4A77341-8006-4AA6-8C48-002F28235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39688"/>
            <a:ext cx="7988300" cy="865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4400" kern="0">
                <a:solidFill>
                  <a:srgbClr val="3D93F1"/>
                </a:solidFill>
                <a:latin typeface="Verdana" pitchFamily="34" charset="0"/>
              </a:rPr>
              <a:t>Dispatcher Roles</a:t>
            </a:r>
            <a:endParaRPr lang="en-US" altLang="en-US" sz="4800" b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DE95736-1B78-4F78-90DA-29D2738B1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CC00"/>
                </a:solidFill>
                <a:latin typeface="Arial"/>
                <a:cs typeface="Arial"/>
              </a:rPr>
              <a:t>D-110 Unit 3:</a:t>
            </a:r>
            <a:r>
              <a:rPr lang="en-US" altLang="en-US" sz="20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000">
                <a:solidFill>
                  <a:srgbClr val="FFFFFF"/>
                </a:solidFill>
                <a:latin typeface="Arial"/>
                <a:cs typeface="Arial"/>
              </a:rPr>
              <a:t>Getting Acquainted with IROC</a:t>
            </a:r>
            <a:endParaRPr lang="en-US" alt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Box 1">
            <a:extLst>
              <a:ext uri="{FF2B5EF4-FFF2-40B4-BE49-F238E27FC236}">
                <a16:creationId xmlns:a16="http://schemas.microsoft.com/office/drawing/2014/main" id="{3A668D13-729F-4596-94C9-B109E1A80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75" y="6542088"/>
            <a:ext cx="124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t>03-4-D110-EP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>
            <a:extLst>
              <a:ext uri="{FF2B5EF4-FFF2-40B4-BE49-F238E27FC236}">
                <a16:creationId xmlns:a16="http://schemas.microsoft.com/office/drawing/2014/main" id="{0C5521C4-172D-4A76-BF56-D2C5BC681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838325"/>
            <a:ext cx="8272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en-US" altLang="en-US" sz="2400">
              <a:latin typeface="Calibri"/>
              <a:cs typeface="Calibri"/>
            </a:endParaRP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2A61590B-E97F-4D01-A655-5125D152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38" y="71524"/>
            <a:ext cx="2387143" cy="62276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None/>
              <a:defRPr/>
            </a:pPr>
            <a:r>
              <a:rPr lang="en-US" altLang="en-US" sz="4400" kern="0" dirty="0">
                <a:solidFill>
                  <a:srgbClr val="3D93F1"/>
                </a:solidFill>
                <a:latin typeface="Verdana"/>
                <a:ea typeface="Verdana"/>
                <a:cs typeface="Verdana"/>
              </a:rPr>
              <a:t>IROC Icons</a:t>
            </a:r>
            <a:endParaRPr lang="en-US" altLang="en-US" sz="4800" b="0" dirty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D77B0F0-ACED-409E-8E34-D626FB16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CC00"/>
                </a:solidFill>
                <a:latin typeface="Arial"/>
                <a:cs typeface="Arial"/>
              </a:rPr>
              <a:t>D-110 Unit 3:</a:t>
            </a:r>
            <a:r>
              <a:rPr lang="en-US" altLang="en-US" sz="2000" b="0">
                <a:latin typeface="Arial"/>
                <a:cs typeface="Arial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Arial"/>
                <a:cs typeface="Arial"/>
              </a:rPr>
              <a:t>Getting Acquainted with IROC</a:t>
            </a:r>
          </a:p>
        </p:txBody>
      </p:sp>
      <p:sp>
        <p:nvSpPr>
          <p:cNvPr id="13317" name="TextBox 1">
            <a:extLst>
              <a:ext uri="{FF2B5EF4-FFF2-40B4-BE49-F238E27FC236}">
                <a16:creationId xmlns:a16="http://schemas.microsoft.com/office/drawing/2014/main" id="{D058B412-9372-4DD9-86B7-25A8BA538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148" y="6542088"/>
            <a:ext cx="1354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/>
                <a:cs typeface="Arial"/>
              </a:rPr>
              <a:t>03-05-D110-EP</a:t>
            </a:r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F4AA96-0420-4568-85E1-26B4D3C696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18580" r="28109" b="5339"/>
          <a:stretch/>
        </p:blipFill>
        <p:spPr>
          <a:xfrm>
            <a:off x="2784762" y="120807"/>
            <a:ext cx="5668559" cy="62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5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>
            <a:extLst>
              <a:ext uri="{FF2B5EF4-FFF2-40B4-BE49-F238E27FC236}">
                <a16:creationId xmlns:a16="http://schemas.microsoft.com/office/drawing/2014/main" id="{A5A94C6D-3304-4420-A081-F3203976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31" y="151031"/>
            <a:ext cx="8810942" cy="14578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rgbClr val="6699FF"/>
                </a:solidFill>
                <a:latin typeface="Arial Black"/>
              </a:rPr>
              <a:t>Content</a:t>
            </a:r>
            <a:r>
              <a:rPr lang="en-US" altLang="en-US" sz="4800" b="0" dirty="0">
                <a:solidFill>
                  <a:srgbClr val="6699FF"/>
                </a:solidFill>
                <a:latin typeface="Arial Black"/>
              </a:rPr>
              <a:t> </a:t>
            </a:r>
            <a:r>
              <a:rPr lang="en-US" altLang="en-US" sz="3600" b="0" dirty="0">
                <a:solidFill>
                  <a:srgbClr val="6699FF"/>
                </a:solidFill>
                <a:latin typeface="Arial Black"/>
              </a:rPr>
              <a:t>Selectors, Action Tiles and Main Work Area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sz="1400" dirty="0">
              <a:latin typeface="Arial Black"/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A5FF5407-E9D1-4B29-826C-83480D9C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CC00"/>
                </a:solidFill>
                <a:latin typeface="Arial"/>
                <a:cs typeface="Arial"/>
              </a:rPr>
              <a:t>D-110 Unit 3:</a:t>
            </a:r>
            <a:r>
              <a:rPr lang="en-US" altLang="en-US" sz="20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000">
                <a:solidFill>
                  <a:srgbClr val="FFFFFF"/>
                </a:solidFill>
                <a:latin typeface="Arial"/>
                <a:cs typeface="Arial"/>
              </a:rPr>
              <a:t>Getting Acquainted with IROC</a:t>
            </a:r>
          </a:p>
        </p:txBody>
      </p:sp>
      <p:sp>
        <p:nvSpPr>
          <p:cNvPr id="21508" name="TextBox 1">
            <a:extLst>
              <a:ext uri="{FF2B5EF4-FFF2-40B4-BE49-F238E27FC236}">
                <a16:creationId xmlns:a16="http://schemas.microsoft.com/office/drawing/2014/main" id="{D86EEA3B-4237-4CFF-BE6E-BD06204A6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0" y="6542088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/>
                <a:cs typeface="Arial"/>
              </a:rPr>
              <a:t>03-6-D110-EP</a:t>
            </a:r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1E27BC1E-0C58-4C1C-B7FC-FB37A891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950"/>
            <a:ext cx="91440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>
            <a:extLst>
              <a:ext uri="{FF2B5EF4-FFF2-40B4-BE49-F238E27FC236}">
                <a16:creationId xmlns:a16="http://schemas.microsoft.com/office/drawing/2014/main" id="{48A5AA20-D71A-4485-899E-259B80331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293091"/>
            <a:ext cx="8577262" cy="506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>
                <a:latin typeface="Calibri"/>
                <a:cs typeface="Calibri"/>
              </a:rPr>
              <a:t>Describe the electronic resource tracking system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alibri"/>
                <a:cs typeface="Calibri"/>
              </a:rPr>
              <a:t>Identify and navigate the main IROC Home screen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alibri"/>
                <a:cs typeface="Calibri"/>
              </a:rPr>
              <a:t>Demonstrate the functionality of personal settings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/>
                <a:cs typeface="Calibri"/>
              </a:rPr>
              <a:t>Identify the following IROC screens and functions:</a:t>
            </a:r>
            <a:endParaRPr lang="en-US" sz="2800" b="0" dirty="0">
              <a:latin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400" dirty="0">
                <a:latin typeface="Calibri"/>
                <a:cs typeface="Calibri"/>
              </a:rPr>
              <a:t>New Request, Resource Status, Pending Request, Request Status, and Documentation</a:t>
            </a:r>
            <a:endParaRPr lang="en-US" sz="2400" b="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alibri"/>
                <a:cs typeface="Calibri"/>
              </a:rPr>
              <a:t>Describe unit ID components and dispatch channels as they relate to IROC.</a:t>
            </a: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D8AAC57A-AC8F-45C7-9A33-38F349263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17513"/>
            <a:ext cx="7988300" cy="1420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4400" kern="0">
                <a:solidFill>
                  <a:srgbClr val="3D93F1"/>
                </a:solidFill>
                <a:latin typeface="Verdana" pitchFamily="34" charset="0"/>
                <a:ea typeface="+mj-ea"/>
                <a:cs typeface="+mj-cs"/>
              </a:rPr>
              <a:t>Objectives</a:t>
            </a:r>
            <a:endParaRPr lang="en-US" altLang="en-US" sz="4800" b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EB9ECF9-3FF1-4C38-A1CF-8EB554919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CC00"/>
                </a:solidFill>
                <a:latin typeface="Arial"/>
                <a:cs typeface="Arial"/>
              </a:rPr>
              <a:t>D-110 Unit 3:</a:t>
            </a:r>
            <a:r>
              <a:rPr lang="en-US" altLang="en-US" sz="2000" b="0">
                <a:latin typeface="Arial"/>
                <a:cs typeface="Arial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Arial"/>
                <a:cs typeface="Arial"/>
              </a:rPr>
              <a:t>Getting Acquainted with IROC</a:t>
            </a:r>
            <a:endParaRPr lang="en-US" alt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CE051BCF-0414-4E61-836A-0687E4A95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0" y="6542088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/>
                <a:cs typeface="Arial"/>
              </a:rPr>
              <a:t>03-7-D110-EP</a:t>
            </a:r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A172FC57485840B23E50755FE1E7F8" ma:contentTypeVersion="8" ma:contentTypeDescription="Create a new document." ma:contentTypeScope="" ma:versionID="41911f0940921f56ec1df2d59bcc9c62">
  <xsd:schema xmlns:xsd="http://www.w3.org/2001/XMLSchema" xmlns:xs="http://www.w3.org/2001/XMLSchema" xmlns:p="http://schemas.microsoft.com/office/2006/metadata/properties" xmlns:ns2="00ac04ce-50ab-4ac6-b1c2-af95c1e8e5b8" xmlns:ns3="22468c1e-1b42-4c8e-b519-46b6b05803d5" targetNamespace="http://schemas.microsoft.com/office/2006/metadata/properties" ma:root="true" ma:fieldsID="eea5c912ed807e28d390210349814683" ns2:_="" ns3:_="">
    <xsd:import namespace="00ac04ce-50ab-4ac6-b1c2-af95c1e8e5b8"/>
    <xsd:import namespace="22468c1e-1b42-4c8e-b519-46b6b0580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c04ce-50ab-4ac6-b1c2-af95c1e8e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68c1e-1b42-4c8e-b519-46b6b05803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94268B-E98A-48B0-90AC-C4FF34FAC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c04ce-50ab-4ac6-b1c2-af95c1e8e5b8"/>
    <ds:schemaRef ds:uri="22468c1e-1b42-4c8e-b519-46b6b0580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F9F8A-FB8F-4719-85D1-42FDF585CF36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00ac04ce-50ab-4ac6-b1c2-af95c1e8e5b8"/>
    <ds:schemaRef ds:uri="http://schemas.microsoft.com/office/infopath/2007/PartnerControls"/>
    <ds:schemaRef ds:uri="22468c1e-1b42-4c8e-b519-46b6b05803d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A98CD6B-B9E3-49FA-819C-D1177FC881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391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Expanded Dispatch Organization</dc:title>
  <dc:creator>isather</dc:creator>
  <cp:lastModifiedBy>Sunderland, Amber</cp:lastModifiedBy>
  <cp:revision>18</cp:revision>
  <dcterms:created xsi:type="dcterms:W3CDTF">2005-06-01T21:12:19Z</dcterms:created>
  <dcterms:modified xsi:type="dcterms:W3CDTF">2021-04-26T22:55:59Z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0x0101001AA172FC57485840B23E50755FE1E7F8</vt:lpwstr>
  </property>
</Properties>
</file>